
<file path=[Content_Types].xml><?xml version="1.0" encoding="utf-8"?>
<Types xmlns="http://schemas.openxmlformats.org/package/2006/content-types">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75" r:id="rId4"/>
    <p:sldId id="272" r:id="rId5"/>
    <p:sldId id="260" r:id="rId6"/>
    <p:sldId id="261" r:id="rId7"/>
    <p:sldId id="266" r:id="rId8"/>
    <p:sldId id="274" r:id="rId9"/>
    <p:sldId id="273" r:id="rId10"/>
    <p:sldId id="264" r:id="rId11"/>
    <p:sldId id="276" r:id="rId12"/>
    <p:sldId id="277" r:id="rId13"/>
    <p:sldId id="263" r:id="rId14"/>
    <p:sldId id="278" r:id="rId15"/>
    <p:sldId id="267" r:id="rId16"/>
    <p:sldId id="26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glM11Ykk2rIlEoyXJvPXuSYLcz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DB6A64-72A6-4892-AE1A-4E3F5665B4F0}">
  <a:tblStyle styleId="{40DB6A64-72A6-4892-AE1A-4E3F5665B4F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D"/>
          </a:solidFill>
        </a:fill>
      </a:tcStyle>
    </a:wholeTbl>
    <a:band1H>
      <a:tcTxStyle b="off" i="off"/>
      <a:tcStyle>
        <a:tcBdr/>
        <a:fill>
          <a:solidFill>
            <a:srgbClr val="CDD8FB"/>
          </a:solidFill>
        </a:fill>
      </a:tcStyle>
    </a:band1H>
    <a:band2H>
      <a:tcTxStyle b="off" i="off"/>
      <a:tcStyle>
        <a:tcBdr/>
      </a:tcStyle>
    </a:band2H>
    <a:band1V>
      <a:tcTxStyle b="off" i="off"/>
      <a:tcStyle>
        <a:tcBdr/>
        <a:fill>
          <a:solidFill>
            <a:srgbClr val="CDD8FB"/>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89"/>
    <p:restoredTop sz="73197"/>
  </p:normalViewPr>
  <p:slideViewPr>
    <p:cSldViewPr snapToGrid="0">
      <p:cViewPr varScale="1">
        <p:scale>
          <a:sx n="122" d="100"/>
          <a:sy n="122" d="100"/>
        </p:scale>
        <p:origin x="882"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27123D01-DDA9-32C8-4C65-F24F2CBA5A91}"/>
            </a:ext>
          </a:extLst>
        </p:cNvPr>
        <p:cNvGrpSpPr/>
        <p:nvPr/>
      </p:nvGrpSpPr>
      <p:grpSpPr>
        <a:xfrm>
          <a:off x="0" y="0"/>
          <a:ext cx="0" cy="0"/>
          <a:chOff x="0" y="0"/>
          <a:chExt cx="0" cy="0"/>
        </a:xfrm>
      </p:grpSpPr>
      <p:sp>
        <p:nvSpPr>
          <p:cNvPr id="113" name="Google Shape;113;p23:notes">
            <a:extLst>
              <a:ext uri="{FF2B5EF4-FFF2-40B4-BE49-F238E27FC236}">
                <a16:creationId xmlns:a16="http://schemas.microsoft.com/office/drawing/2014/main" id="{BACC6817-922E-DE7A-34D3-3E7038A6AB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23:notes">
            <a:extLst>
              <a:ext uri="{FF2B5EF4-FFF2-40B4-BE49-F238E27FC236}">
                <a16:creationId xmlns:a16="http://schemas.microsoft.com/office/drawing/2014/main" id="{73235B3E-7720-AC7C-76E1-DFC6A2C011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14547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16841C1F-FDEA-E133-208D-7F36CCE4CDF4}"/>
            </a:ext>
          </a:extLst>
        </p:cNvPr>
        <p:cNvGrpSpPr/>
        <p:nvPr/>
      </p:nvGrpSpPr>
      <p:grpSpPr>
        <a:xfrm>
          <a:off x="0" y="0"/>
          <a:ext cx="0" cy="0"/>
          <a:chOff x="0" y="0"/>
          <a:chExt cx="0" cy="0"/>
        </a:xfrm>
      </p:grpSpPr>
      <p:sp>
        <p:nvSpPr>
          <p:cNvPr id="113" name="Google Shape;113;p23:notes">
            <a:extLst>
              <a:ext uri="{FF2B5EF4-FFF2-40B4-BE49-F238E27FC236}">
                <a16:creationId xmlns:a16="http://schemas.microsoft.com/office/drawing/2014/main" id="{B3E86DD5-379A-776B-E584-69A8B0E09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23:notes">
            <a:extLst>
              <a:ext uri="{FF2B5EF4-FFF2-40B4-BE49-F238E27FC236}">
                <a16:creationId xmlns:a16="http://schemas.microsoft.com/office/drawing/2014/main" id="{48787056-5661-5148-1611-6B6767B463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436821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195E053-4402-DEF1-A8FF-378E789DDF29}"/>
            </a:ext>
          </a:extLst>
        </p:cNvPr>
        <p:cNvGrpSpPr/>
        <p:nvPr/>
      </p:nvGrpSpPr>
      <p:grpSpPr>
        <a:xfrm>
          <a:off x="0" y="0"/>
          <a:ext cx="0" cy="0"/>
          <a:chOff x="0" y="0"/>
          <a:chExt cx="0" cy="0"/>
        </a:xfrm>
      </p:grpSpPr>
      <p:sp>
        <p:nvSpPr>
          <p:cNvPr id="82" name="Google Shape;82;p22:notes">
            <a:extLst>
              <a:ext uri="{FF2B5EF4-FFF2-40B4-BE49-F238E27FC236}">
                <a16:creationId xmlns:a16="http://schemas.microsoft.com/office/drawing/2014/main" id="{0E8429A9-E6B3-921D-4DED-A201F051AC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2:notes">
            <a:extLst>
              <a:ext uri="{FF2B5EF4-FFF2-40B4-BE49-F238E27FC236}">
                <a16:creationId xmlns:a16="http://schemas.microsoft.com/office/drawing/2014/main" id="{B4A91783-B7BF-AC06-C082-A7FF7B891A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1268568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800"/>
              </a:spcAft>
              <a:buClr>
                <a:schemeClr val="dk1"/>
              </a:buClr>
              <a:buSzPts val="1100"/>
              <a:buFont typeface="Arial"/>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281E2F0B-EA62-9BC1-FA1C-41D0D1BC26C7}"/>
            </a:ext>
          </a:extLst>
        </p:cNvPr>
        <p:cNvGrpSpPr/>
        <p:nvPr/>
      </p:nvGrpSpPr>
      <p:grpSpPr>
        <a:xfrm>
          <a:off x="0" y="0"/>
          <a:ext cx="0" cy="0"/>
          <a:chOff x="0" y="0"/>
          <a:chExt cx="0" cy="0"/>
        </a:xfrm>
      </p:grpSpPr>
      <p:sp>
        <p:nvSpPr>
          <p:cNvPr id="68" name="Google Shape;68;p20:notes">
            <a:extLst>
              <a:ext uri="{FF2B5EF4-FFF2-40B4-BE49-F238E27FC236}">
                <a16:creationId xmlns:a16="http://schemas.microsoft.com/office/drawing/2014/main" id="{1CD017CE-D3AA-AF9B-4CA3-B11DB7DA4A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20:notes">
            <a:extLst>
              <a:ext uri="{FF2B5EF4-FFF2-40B4-BE49-F238E27FC236}">
                <a16:creationId xmlns:a16="http://schemas.microsoft.com/office/drawing/2014/main" id="{A0604E32-7DF3-0400-707C-D42CE6D767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3372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DEDFCC56-A0D3-6304-BFF8-001376D34DBE}"/>
            </a:ext>
          </a:extLst>
        </p:cNvPr>
        <p:cNvGrpSpPr/>
        <p:nvPr/>
      </p:nvGrpSpPr>
      <p:grpSpPr>
        <a:xfrm>
          <a:off x="0" y="0"/>
          <a:ext cx="0" cy="0"/>
          <a:chOff x="0" y="0"/>
          <a:chExt cx="0" cy="0"/>
        </a:xfrm>
      </p:grpSpPr>
      <p:sp>
        <p:nvSpPr>
          <p:cNvPr id="68" name="Google Shape;68;p20:notes">
            <a:extLst>
              <a:ext uri="{FF2B5EF4-FFF2-40B4-BE49-F238E27FC236}">
                <a16:creationId xmlns:a16="http://schemas.microsoft.com/office/drawing/2014/main" id="{0D321D41-F7B4-5ECA-7856-CAB37B4A59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20:notes">
            <a:extLst>
              <a:ext uri="{FF2B5EF4-FFF2-40B4-BE49-F238E27FC236}">
                <a16:creationId xmlns:a16="http://schemas.microsoft.com/office/drawing/2014/main" id="{53D187BB-16D1-90D9-2C92-071C823F1A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94775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DD20462D-DEEF-4CA2-FD92-2F2CF99D1398}"/>
            </a:ext>
          </a:extLst>
        </p:cNvPr>
        <p:cNvGrpSpPr/>
        <p:nvPr/>
      </p:nvGrpSpPr>
      <p:grpSpPr>
        <a:xfrm>
          <a:off x="0" y="0"/>
          <a:ext cx="0" cy="0"/>
          <a:chOff x="0" y="0"/>
          <a:chExt cx="0" cy="0"/>
        </a:xfrm>
      </p:grpSpPr>
      <p:sp>
        <p:nvSpPr>
          <p:cNvPr id="126" name="Google Shape;126;p25:notes">
            <a:extLst>
              <a:ext uri="{FF2B5EF4-FFF2-40B4-BE49-F238E27FC236}">
                <a16:creationId xmlns:a16="http://schemas.microsoft.com/office/drawing/2014/main" id="{26B1A668-1648-27C0-10E0-CD067D88D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25:notes">
            <a:extLst>
              <a:ext uri="{FF2B5EF4-FFF2-40B4-BE49-F238E27FC236}">
                <a16:creationId xmlns:a16="http://schemas.microsoft.com/office/drawing/2014/main" id="{710C4F69-787C-01B6-F1B3-95559347141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87846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8631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0" name="Google Shape;20;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1" name="Google Shape;2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DCECD5"/>
            </a:gs>
            <a:gs pos="100000">
              <a:srgbClr val="92BC8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image" Target="../media/image1.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hyperlink" Target="https://nirmalavishwavidyapeetham.org/" TargetMode="Externa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video" Target="../media/media12.mp4"/><Relationship Id="rId2" Type="http://schemas.microsoft.com/office/2007/relationships/media" Target="../media/media12.mp4"/><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15.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4.mp3"/><Relationship Id="rId7" Type="http://schemas.openxmlformats.org/officeDocument/2006/relationships/notesSlide" Target="../notesSlides/notesSlide13.xml"/><Relationship Id="rId2" Type="http://schemas.microsoft.com/office/2007/relationships/media" Target="../media/media14.mp3"/><Relationship Id="rId1" Type="http://schemas.openxmlformats.org/officeDocument/2006/relationships/tags" Target="../tags/tag12.xml"/><Relationship Id="rId6" Type="http://schemas.openxmlformats.org/officeDocument/2006/relationships/slideLayout" Target="../slideLayouts/slideLayout2.xml"/><Relationship Id="rId5" Type="http://schemas.openxmlformats.org/officeDocument/2006/relationships/audio" Target="../media/media15.m4a"/><Relationship Id="rId4" Type="http://schemas.microsoft.com/office/2007/relationships/media" Target="../media/media15.m4a"/><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2.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17.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freemeditation.com" TargetMode="External"/><Relationship Id="rId3" Type="http://schemas.openxmlformats.org/officeDocument/2006/relationships/audio" Target="../media/media17.m4a"/><Relationship Id="rId7" Type="http://schemas.openxmlformats.org/officeDocument/2006/relationships/hyperlink" Target="http://sahajayoga.org" TargetMode="External"/><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hyperlink" Target="https://drive.google.com/file/d/1dFmRkmVTf-KVdxytBaLWX7uIR9HVE_fW/view?usp=sharing" TargetMode="External"/><Relationship Id="rId5" Type="http://schemas.openxmlformats.org/officeDocument/2006/relationships/notesSlide" Target="../notesSlides/notesSlide15.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hyperlink" Target="http://sahajayoga.org.in"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jp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audio" Target="../media/media8.m4a"/><Relationship Id="rId7" Type="http://schemas.openxmlformats.org/officeDocument/2006/relationships/image" Target="../media/image5.png"/><Relationship Id="rId12" Type="http://schemas.openxmlformats.org/officeDocument/2006/relationships/image" Target="../media/image10.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notesSlide" Target="../notesSlides/notesSlide8.xml"/><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 Id="rId1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0.m4a"/><Relationship Id="rId7" Type="http://schemas.openxmlformats.org/officeDocument/2006/relationships/image" Target="../media/image1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10.m4a"/></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path path="circle">
            <a:fillToRect l="50000" t="50000" r="50000" b="50000"/>
          </a:path>
          <a:tileRect/>
        </a:gradFill>
        <a:effectLst/>
      </p:bgPr>
    </p:bg>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8950" y="160772"/>
            <a:ext cx="9533100" cy="822000"/>
          </a:xfrm>
          <a:prstGeom prst="rect">
            <a:avLst/>
          </a:prstGeom>
          <a:noFill/>
          <a:ln>
            <a:noFill/>
          </a:ln>
        </p:spPr>
        <p:txBody>
          <a:bodyPr spcFirstLastPara="1" wrap="square" lIns="91425" tIns="91425" rIns="91425" bIns="91425" anchor="ctr" anchorCtr="0">
            <a:noAutofit/>
          </a:bodyPr>
          <a:lstStyle/>
          <a:p>
            <a:pPr marL="0" lvl="0" indent="0" algn="ctr" rtl="0">
              <a:lnSpc>
                <a:spcPct val="106000"/>
              </a:lnSpc>
              <a:spcBef>
                <a:spcPts val="0"/>
              </a:spcBef>
              <a:spcAft>
                <a:spcPts val="700"/>
              </a:spcAft>
              <a:buClr>
                <a:schemeClr val="dk1"/>
              </a:buClr>
              <a:buSzPts val="1100"/>
              <a:buFont typeface="Arial"/>
              <a:buNone/>
            </a:pPr>
            <a:r>
              <a:rPr lang="en" sz="5000" b="1" dirty="0">
                <a:solidFill>
                  <a:srgbClr val="C00000"/>
                </a:solidFill>
              </a:rPr>
              <a:t>Introduction to Sahaja Yoga</a:t>
            </a:r>
            <a:endParaRPr sz="5000" b="1" dirty="0"/>
          </a:p>
        </p:txBody>
      </p:sp>
      <p:sp>
        <p:nvSpPr>
          <p:cNvPr id="55" name="Google Shape;55;p1"/>
          <p:cNvSpPr txBox="1">
            <a:spLocks noGrp="1"/>
          </p:cNvSpPr>
          <p:nvPr>
            <p:ph type="subTitle" idx="1"/>
          </p:nvPr>
        </p:nvSpPr>
        <p:spPr>
          <a:xfrm>
            <a:off x="-62832" y="1041392"/>
            <a:ext cx="9144000" cy="523200"/>
          </a:xfrm>
          <a:prstGeom prst="rect">
            <a:avLst/>
          </a:prstGeom>
          <a:noFill/>
          <a:ln>
            <a:noFill/>
          </a:ln>
        </p:spPr>
        <p:txBody>
          <a:bodyPr spcFirstLastPara="1" wrap="square" lIns="91425" tIns="91425" rIns="91425" bIns="91425" anchor="ctr" anchorCtr="0">
            <a:noAutofit/>
          </a:bodyPr>
          <a:lstStyle/>
          <a:p>
            <a:pPr marL="0" lvl="0" indent="0">
              <a:lnSpc>
                <a:spcPct val="106000"/>
              </a:lnSpc>
              <a:spcAft>
                <a:spcPts val="700"/>
              </a:spcAft>
              <a:buClr>
                <a:schemeClr val="dk1"/>
              </a:buClr>
              <a:buSzPts val="1100"/>
            </a:pPr>
            <a:r>
              <a:rPr lang="en" sz="1600" b="1" dirty="0">
                <a:solidFill>
                  <a:srgbClr val="1E4649"/>
                </a:solidFill>
              </a:rPr>
              <a:t>Nirmala Vishwa Vidya </a:t>
            </a:r>
            <a:r>
              <a:rPr lang="en" sz="1600" b="1" dirty="0" err="1">
                <a:solidFill>
                  <a:srgbClr val="1E4649"/>
                </a:solidFill>
              </a:rPr>
              <a:t>Peetham</a:t>
            </a:r>
            <a:br>
              <a:rPr lang="en" sz="1600" b="1" dirty="0">
                <a:solidFill>
                  <a:srgbClr val="1E4649"/>
                </a:solidFill>
              </a:rPr>
            </a:br>
            <a:r>
              <a:rPr lang="en-US" sz="1200" b="1" dirty="0">
                <a:solidFill>
                  <a:srgbClr val="1E4649"/>
                </a:solidFill>
                <a:hlinkClick r:id="rId6"/>
              </a:rPr>
              <a:t>https://nirmalavishwavidyapeetham.org/</a:t>
            </a:r>
            <a:r>
              <a:rPr lang="en-US" sz="1200" b="1" dirty="0">
                <a:solidFill>
                  <a:srgbClr val="1E4649"/>
                </a:solidFill>
              </a:rPr>
              <a:t> </a:t>
            </a:r>
            <a:endParaRPr lang="en-US" sz="1200" dirty="0"/>
          </a:p>
          <a:p>
            <a:pPr marL="0" lvl="0" indent="0">
              <a:lnSpc>
                <a:spcPct val="106000"/>
              </a:lnSpc>
              <a:spcAft>
                <a:spcPts val="700"/>
              </a:spcAft>
              <a:buClr>
                <a:schemeClr val="dk1"/>
              </a:buClr>
              <a:buSzPts val="1100"/>
            </a:pPr>
            <a:endParaRPr sz="1200" dirty="0"/>
          </a:p>
        </p:txBody>
      </p:sp>
      <p:sp>
        <p:nvSpPr>
          <p:cNvPr id="56" name="Google Shape;56;p1"/>
          <p:cNvSpPr txBox="1"/>
          <p:nvPr/>
        </p:nvSpPr>
        <p:spPr>
          <a:xfrm>
            <a:off x="2243975" y="4723500"/>
            <a:ext cx="4629300" cy="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Arial"/>
                <a:ea typeface="Arial"/>
                <a:cs typeface="Arial"/>
                <a:sym typeface="Arial"/>
              </a:rPr>
              <a:t>Shri Mataji Nirmala Devi - The founder of Sahaja Yoga meditation</a:t>
            </a:r>
            <a:endParaRPr sz="1200" b="0" i="0" u="none" strike="noStrike" cap="none" dirty="0">
              <a:solidFill>
                <a:schemeClr val="dk1"/>
              </a:solidFill>
              <a:latin typeface="Arial"/>
              <a:ea typeface="Arial"/>
              <a:cs typeface="Arial"/>
              <a:sym typeface="Arial"/>
            </a:endParaRPr>
          </a:p>
        </p:txBody>
      </p:sp>
      <p:pic>
        <p:nvPicPr>
          <p:cNvPr id="57" name="Google Shape;57;p1" descr="Centenary Celebrations for the Founder of Sahaja Yoga: Her ..."/>
          <p:cNvPicPr preferRelativeResize="0"/>
          <p:nvPr/>
        </p:nvPicPr>
        <p:blipFill rotWithShape="1">
          <a:blip r:embed="rId7">
            <a:alphaModFix/>
          </a:blip>
          <a:srcRect l="15590" r="17790"/>
          <a:stretch/>
        </p:blipFill>
        <p:spPr>
          <a:xfrm>
            <a:off x="2932566" y="1408176"/>
            <a:ext cx="3318275" cy="3319272"/>
          </a:xfrm>
          <a:prstGeom prst="rect">
            <a:avLst/>
          </a:prstGeom>
          <a:noFill/>
          <a:ln>
            <a:noFill/>
          </a:ln>
        </p:spPr>
      </p:pic>
      <p:pic>
        <p:nvPicPr>
          <p:cNvPr id="31" name="Audio 30">
            <a:hlinkClick r:id="" action="ppaction://media"/>
            <a:extLst>
              <a:ext uri="{FF2B5EF4-FFF2-40B4-BE49-F238E27FC236}">
                <a16:creationId xmlns:a16="http://schemas.microsoft.com/office/drawing/2014/main" id="{74137877-680B-7F1F-72CD-D438FE7C866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809"/>
    </mc:Choice>
    <mc:Fallback>
      <p:transition spd="slow" advTm="10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0" y="114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Bandhan</a:t>
            </a:r>
            <a:endParaRPr u="sng" dirty="0"/>
          </a:p>
        </p:txBody>
      </p:sp>
      <p:sp>
        <p:nvSpPr>
          <p:cNvPr id="117" name="Google Shape;117;p23"/>
          <p:cNvSpPr txBox="1"/>
          <p:nvPr/>
        </p:nvSpPr>
        <p:spPr>
          <a:xfrm>
            <a:off x="194734" y="575748"/>
            <a:ext cx="3115733" cy="4415352"/>
          </a:xfrm>
          <a:prstGeom prst="rect">
            <a:avLst/>
          </a:prstGeom>
          <a:noFill/>
          <a:ln>
            <a:noFill/>
          </a:ln>
        </p:spPr>
        <p:txBody>
          <a:bodyPr spcFirstLastPara="1" wrap="square" lIns="91425" tIns="91425" rIns="91425" bIns="91425" anchor="t" anchorCtr="0">
            <a:noAutofit/>
          </a:bodyPr>
          <a:lstStyle/>
          <a:p>
            <a:pPr marL="127000" marR="0" lvl="0" indent="0" algn="l" rtl="0">
              <a:lnSpc>
                <a:spcPct val="115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Bandhan or </a:t>
            </a:r>
            <a:r>
              <a:rPr lang="en" sz="1600" b="0" i="0" u="none" strike="noStrike" cap="none" dirty="0" err="1">
                <a:solidFill>
                  <a:schemeClr val="dk1"/>
                </a:solidFill>
                <a:latin typeface="Arial"/>
                <a:ea typeface="Arial"/>
                <a:cs typeface="Arial"/>
                <a:sym typeface="Arial"/>
              </a:rPr>
              <a:t>Kavacha</a:t>
            </a:r>
            <a:r>
              <a:rPr lang="en" sz="1600" b="0" i="0" u="none" strike="noStrike" cap="none" dirty="0">
                <a:solidFill>
                  <a:schemeClr val="dk1"/>
                </a:solidFill>
                <a:latin typeface="Arial"/>
                <a:ea typeface="Arial"/>
                <a:cs typeface="Arial"/>
                <a:sym typeface="Arial"/>
              </a:rPr>
              <a:t> means raising our Kundalini energy and creating a protection around us.</a:t>
            </a:r>
            <a:endParaRPr sz="1400" b="0" i="0" u="none" strike="noStrike" cap="none" dirty="0">
              <a:solidFill>
                <a:srgbClr val="000000"/>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We should raise our kundalini and take </a:t>
            </a:r>
            <a:r>
              <a:rPr lang="en" sz="1600" dirty="0">
                <a:solidFill>
                  <a:schemeClr val="dk1"/>
                </a:solidFill>
              </a:rPr>
              <a:t>B</a:t>
            </a:r>
            <a:r>
              <a:rPr lang="en" sz="1600" b="0" i="0" u="none" strike="noStrike" cap="none" dirty="0">
                <a:solidFill>
                  <a:schemeClr val="dk1"/>
                </a:solidFill>
                <a:latin typeface="Arial"/>
                <a:ea typeface="Arial"/>
                <a:cs typeface="Arial"/>
                <a:sym typeface="Arial"/>
              </a:rPr>
              <a:t>andhan every time before and after meditation. </a:t>
            </a:r>
          </a:p>
          <a:p>
            <a:pPr marL="457200" indent="-330200">
              <a:lnSpc>
                <a:spcPct val="115000"/>
              </a:lnSpc>
              <a:buClr>
                <a:schemeClr val="dk1"/>
              </a:buClr>
              <a:buSzPts val="1600"/>
              <a:buFont typeface="Arial"/>
              <a:buChar char="●"/>
            </a:pPr>
            <a:r>
              <a:rPr lang="en" sz="1600" dirty="0">
                <a:solidFill>
                  <a:schemeClr val="dk1"/>
                </a:solidFill>
              </a:rPr>
              <a:t>We </a:t>
            </a:r>
            <a:r>
              <a:rPr lang="en-US" sz="1600" dirty="0">
                <a:solidFill>
                  <a:schemeClr val="dk1"/>
                </a:solidFill>
              </a:rPr>
              <a:t>do this exercise using our hands as guided in this video.</a:t>
            </a:r>
          </a:p>
          <a:p>
            <a:pPr marL="127000" marR="0" lvl="0" algn="l" rtl="0">
              <a:lnSpc>
                <a:spcPct val="115000"/>
              </a:lnSpc>
              <a:spcBef>
                <a:spcPts val="0"/>
              </a:spcBef>
              <a:spcAft>
                <a:spcPts val="0"/>
              </a:spcAft>
              <a:buClr>
                <a:schemeClr val="dk1"/>
              </a:buClr>
              <a:buSzPts val="1600"/>
            </a:pPr>
            <a:endParaRPr lang="en"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endParaRPr sz="1400" b="0" i="0" u="none" strike="noStrike" cap="none" dirty="0">
              <a:solidFill>
                <a:srgbClr val="000000"/>
              </a:solidFill>
              <a:latin typeface="Arial"/>
              <a:ea typeface="Arial"/>
              <a:cs typeface="Arial"/>
              <a:sym typeface="Arial"/>
            </a:endParaRPr>
          </a:p>
        </p:txBody>
      </p:sp>
      <p:pic>
        <p:nvPicPr>
          <p:cNvPr id="17" name="Audio 16">
            <a:hlinkClick r:id="" action="ppaction://media"/>
            <a:extLst>
              <a:ext uri="{FF2B5EF4-FFF2-40B4-BE49-F238E27FC236}">
                <a16:creationId xmlns:a16="http://schemas.microsoft.com/office/drawing/2014/main" id="{92CEBA3B-EF9E-7405-FF0C-A350C06F896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846"/>
    </mc:Choice>
    <mc:Fallback>
      <p:transition spd="slow" advTm="27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18C22985-E0F2-A28E-CC1E-B9193DD9944D}"/>
            </a:ext>
          </a:extLst>
        </p:cNvPr>
        <p:cNvGrpSpPr/>
        <p:nvPr/>
      </p:nvGrpSpPr>
      <p:grpSpPr>
        <a:xfrm>
          <a:off x="0" y="0"/>
          <a:ext cx="0" cy="0"/>
          <a:chOff x="0" y="0"/>
          <a:chExt cx="0" cy="0"/>
        </a:xfrm>
      </p:grpSpPr>
      <p:sp>
        <p:nvSpPr>
          <p:cNvPr id="116" name="Google Shape;116;p23">
            <a:extLst>
              <a:ext uri="{FF2B5EF4-FFF2-40B4-BE49-F238E27FC236}">
                <a16:creationId xmlns:a16="http://schemas.microsoft.com/office/drawing/2014/main" id="{A505686A-8554-10A1-E6D2-81A05662645B}"/>
              </a:ext>
            </a:extLst>
          </p:cNvPr>
          <p:cNvSpPr txBox="1">
            <a:spLocks noGrp="1"/>
          </p:cNvSpPr>
          <p:nvPr>
            <p:ph type="title"/>
          </p:nvPr>
        </p:nvSpPr>
        <p:spPr>
          <a:xfrm>
            <a:off x="0" y="114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Bandhan</a:t>
            </a:r>
            <a:endParaRPr u="sng" dirty="0"/>
          </a:p>
        </p:txBody>
      </p:sp>
      <p:sp>
        <p:nvSpPr>
          <p:cNvPr id="117" name="Google Shape;117;p23">
            <a:extLst>
              <a:ext uri="{FF2B5EF4-FFF2-40B4-BE49-F238E27FC236}">
                <a16:creationId xmlns:a16="http://schemas.microsoft.com/office/drawing/2014/main" id="{F8D31006-EEFA-2A69-4730-C318A93A40D1}"/>
              </a:ext>
            </a:extLst>
          </p:cNvPr>
          <p:cNvSpPr txBox="1"/>
          <p:nvPr/>
        </p:nvSpPr>
        <p:spPr>
          <a:xfrm>
            <a:off x="194734" y="575748"/>
            <a:ext cx="3115733" cy="4415352"/>
          </a:xfrm>
          <a:prstGeom prst="rect">
            <a:avLst/>
          </a:prstGeom>
          <a:noFill/>
          <a:ln>
            <a:noFill/>
          </a:ln>
        </p:spPr>
        <p:txBody>
          <a:bodyPr spcFirstLastPara="1" wrap="square" lIns="91425" tIns="91425" rIns="91425" bIns="91425" anchor="t" anchorCtr="0">
            <a:noAutofit/>
          </a:bodyPr>
          <a:lstStyle/>
          <a:p>
            <a:pPr marL="127000" marR="0" lvl="0" indent="0" algn="l" rtl="0">
              <a:lnSpc>
                <a:spcPct val="115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Bandhan or </a:t>
            </a:r>
            <a:r>
              <a:rPr lang="en" sz="1600" b="0" i="0" u="none" strike="noStrike" cap="none" dirty="0" err="1">
                <a:solidFill>
                  <a:schemeClr val="dk1"/>
                </a:solidFill>
                <a:latin typeface="Arial"/>
                <a:ea typeface="Arial"/>
                <a:cs typeface="Arial"/>
                <a:sym typeface="Arial"/>
              </a:rPr>
              <a:t>Kavacha</a:t>
            </a:r>
            <a:r>
              <a:rPr lang="en" sz="1600" b="0" i="0" u="none" strike="noStrike" cap="none" dirty="0">
                <a:solidFill>
                  <a:schemeClr val="dk1"/>
                </a:solidFill>
                <a:latin typeface="Arial"/>
                <a:ea typeface="Arial"/>
                <a:cs typeface="Arial"/>
                <a:sym typeface="Arial"/>
              </a:rPr>
              <a:t> means raising our Kundalini energy and creating a protection around us.</a:t>
            </a:r>
            <a:endParaRPr sz="1400" b="0" i="0" u="none" strike="noStrike" cap="none" dirty="0">
              <a:solidFill>
                <a:srgbClr val="000000"/>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We should raise our kundalini and take </a:t>
            </a:r>
            <a:r>
              <a:rPr lang="en" sz="1600" dirty="0">
                <a:solidFill>
                  <a:schemeClr val="dk1"/>
                </a:solidFill>
              </a:rPr>
              <a:t>B</a:t>
            </a:r>
            <a:r>
              <a:rPr lang="en" sz="1600" b="0" i="0" u="none" strike="noStrike" cap="none" dirty="0">
                <a:solidFill>
                  <a:schemeClr val="dk1"/>
                </a:solidFill>
                <a:latin typeface="Arial"/>
                <a:ea typeface="Arial"/>
                <a:cs typeface="Arial"/>
                <a:sym typeface="Arial"/>
              </a:rPr>
              <a:t>andhan every time before and after meditation. </a:t>
            </a:r>
          </a:p>
          <a:p>
            <a:pPr marL="457200" indent="-330200">
              <a:lnSpc>
                <a:spcPct val="115000"/>
              </a:lnSpc>
              <a:buClr>
                <a:schemeClr val="dk1"/>
              </a:buClr>
              <a:buSzPts val="1600"/>
              <a:buFont typeface="Arial"/>
              <a:buChar char="●"/>
            </a:pPr>
            <a:r>
              <a:rPr lang="en" sz="1600" dirty="0">
                <a:solidFill>
                  <a:schemeClr val="dk1"/>
                </a:solidFill>
              </a:rPr>
              <a:t>We </a:t>
            </a:r>
            <a:r>
              <a:rPr lang="en-US" sz="1600" dirty="0">
                <a:solidFill>
                  <a:schemeClr val="dk1"/>
                </a:solidFill>
              </a:rPr>
              <a:t>do this exercise using our hands as guided in this video.</a:t>
            </a:r>
          </a:p>
          <a:p>
            <a:pPr marL="127000" marR="0" lvl="0" algn="l" rtl="0">
              <a:lnSpc>
                <a:spcPct val="115000"/>
              </a:lnSpc>
              <a:spcBef>
                <a:spcPts val="0"/>
              </a:spcBef>
              <a:spcAft>
                <a:spcPts val="0"/>
              </a:spcAft>
              <a:buClr>
                <a:schemeClr val="dk1"/>
              </a:buClr>
              <a:buSzPts val="1600"/>
            </a:pPr>
            <a:endParaRPr lang="en"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endParaRPr sz="1400" b="0" i="0" u="none" strike="noStrike" cap="none" dirty="0">
              <a:solidFill>
                <a:srgbClr val="000000"/>
              </a:solidFill>
              <a:latin typeface="Arial"/>
              <a:ea typeface="Arial"/>
              <a:cs typeface="Arial"/>
              <a:sym typeface="Arial"/>
            </a:endParaRPr>
          </a:p>
        </p:txBody>
      </p:sp>
      <p:pic>
        <p:nvPicPr>
          <p:cNvPr id="3" name="Bandhan-by-Shri-Mataji_Media_B8UgEXU4s78_001_1080p.mp4">
            <a:hlinkClick r:id="" action="ppaction://media"/>
            <a:extLst>
              <a:ext uri="{FF2B5EF4-FFF2-40B4-BE49-F238E27FC236}">
                <a16:creationId xmlns:a16="http://schemas.microsoft.com/office/drawing/2014/main" id="{DBAE2B9D-95D9-4AD2-3E9D-169C6DBAD297}"/>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3247407" y="969818"/>
            <a:ext cx="5833533" cy="3281362"/>
          </a:xfrm>
          <a:prstGeom prst="rect">
            <a:avLst/>
          </a:prstGeom>
        </p:spPr>
      </p:pic>
    </p:spTree>
    <p:custDataLst>
      <p:tags r:id="rId1"/>
    </p:custDataLst>
    <p:extLst>
      <p:ext uri="{BB962C8B-B14F-4D97-AF65-F5344CB8AC3E}">
        <p14:creationId xmlns:p14="http://schemas.microsoft.com/office/powerpoint/2010/main" val="588585488"/>
      </p:ext>
    </p:extLst>
  </p:cSld>
  <p:clrMapOvr>
    <a:masterClrMapping/>
  </p:clrMapOvr>
  <mc:AlternateContent xmlns:mc="http://schemas.openxmlformats.org/markup-compatibility/2006" xmlns:p14="http://schemas.microsoft.com/office/powerpoint/2010/main">
    <mc:Choice Requires="p14">
      <p:transition spd="slow" p14:dur="2000" advTm="92339"/>
    </mc:Choice>
    <mc:Fallback xmlns="">
      <p:transition spd="slow" advTm="92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4637" objId="3"/>
        <p14:stopEvt time="88728"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EF86D792-CCDD-EE88-1057-34D8BA29DACE}"/>
            </a:ext>
          </a:extLst>
        </p:cNvPr>
        <p:cNvGrpSpPr/>
        <p:nvPr/>
      </p:nvGrpSpPr>
      <p:grpSpPr>
        <a:xfrm>
          <a:off x="0" y="0"/>
          <a:ext cx="0" cy="0"/>
          <a:chOff x="0" y="0"/>
          <a:chExt cx="0" cy="0"/>
        </a:xfrm>
      </p:grpSpPr>
      <p:sp>
        <p:nvSpPr>
          <p:cNvPr id="116" name="Google Shape;116;p23">
            <a:extLst>
              <a:ext uri="{FF2B5EF4-FFF2-40B4-BE49-F238E27FC236}">
                <a16:creationId xmlns:a16="http://schemas.microsoft.com/office/drawing/2014/main" id="{1A17589F-05CC-89C2-1BE6-0D2D88B99DFD}"/>
              </a:ext>
            </a:extLst>
          </p:cNvPr>
          <p:cNvSpPr txBox="1">
            <a:spLocks noGrp="1"/>
          </p:cNvSpPr>
          <p:nvPr>
            <p:ph type="title"/>
          </p:nvPr>
        </p:nvSpPr>
        <p:spPr>
          <a:xfrm>
            <a:off x="0" y="114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Bandhan – Uppy Uppy song</a:t>
            </a:r>
            <a:endParaRPr u="sng" dirty="0"/>
          </a:p>
        </p:txBody>
      </p:sp>
      <p:pic>
        <p:nvPicPr>
          <p:cNvPr id="7" name="Picture 6">
            <a:extLst>
              <a:ext uri="{FF2B5EF4-FFF2-40B4-BE49-F238E27FC236}">
                <a16:creationId xmlns:a16="http://schemas.microsoft.com/office/drawing/2014/main" id="{1FA7A209-56FD-3153-6E2C-2D26F521E1F1}"/>
              </a:ext>
            </a:extLst>
          </p:cNvPr>
          <p:cNvPicPr>
            <a:picLocks noChangeAspect="1"/>
          </p:cNvPicPr>
          <p:nvPr/>
        </p:nvPicPr>
        <p:blipFill>
          <a:blip r:embed="rId6"/>
          <a:stretch>
            <a:fillRect/>
          </a:stretch>
        </p:blipFill>
        <p:spPr>
          <a:xfrm>
            <a:off x="4415084" y="307331"/>
            <a:ext cx="3850364" cy="4950467"/>
          </a:xfrm>
          <a:prstGeom prst="rect">
            <a:avLst/>
          </a:prstGeom>
        </p:spPr>
      </p:pic>
      <p:pic>
        <p:nvPicPr>
          <p:cNvPr id="8" name="Picture 7">
            <a:extLst>
              <a:ext uri="{FF2B5EF4-FFF2-40B4-BE49-F238E27FC236}">
                <a16:creationId xmlns:a16="http://schemas.microsoft.com/office/drawing/2014/main" id="{8F1A19A1-6E09-982F-3466-1794E8661BF3}"/>
              </a:ext>
            </a:extLst>
          </p:cNvPr>
          <p:cNvPicPr>
            <a:picLocks noChangeAspect="1"/>
          </p:cNvPicPr>
          <p:nvPr/>
        </p:nvPicPr>
        <p:blipFill>
          <a:blip r:embed="rId7"/>
          <a:stretch>
            <a:fillRect/>
          </a:stretch>
        </p:blipFill>
        <p:spPr>
          <a:xfrm>
            <a:off x="385998" y="573842"/>
            <a:ext cx="3643078" cy="4683957"/>
          </a:xfrm>
          <a:prstGeom prst="rect">
            <a:avLst/>
          </a:prstGeom>
        </p:spPr>
      </p:pic>
      <p:sp>
        <p:nvSpPr>
          <p:cNvPr id="9" name="TextBox 8">
            <a:extLst>
              <a:ext uri="{FF2B5EF4-FFF2-40B4-BE49-F238E27FC236}">
                <a16:creationId xmlns:a16="http://schemas.microsoft.com/office/drawing/2014/main" id="{D731CD5A-B296-DE17-ADEA-1AF9805434F2}"/>
              </a:ext>
            </a:extLst>
          </p:cNvPr>
          <p:cNvSpPr txBox="1"/>
          <p:nvPr/>
        </p:nvSpPr>
        <p:spPr>
          <a:xfrm>
            <a:off x="-2128838" y="-2557463"/>
            <a:ext cx="184731" cy="307777"/>
          </a:xfrm>
          <a:prstGeom prst="rect">
            <a:avLst/>
          </a:prstGeom>
          <a:noFill/>
        </p:spPr>
        <p:txBody>
          <a:bodyPr wrap="none" rtlCol="0">
            <a:spAutoFit/>
          </a:bodyPr>
          <a:lstStyle/>
          <a:p>
            <a:endParaRPr lang="en-US" dirty="0"/>
          </a:p>
        </p:txBody>
      </p:sp>
      <p:pic>
        <p:nvPicPr>
          <p:cNvPr id="23" name="Audio 22">
            <a:hlinkClick r:id="" action="ppaction://media"/>
            <a:extLst>
              <a:ext uri="{FF2B5EF4-FFF2-40B4-BE49-F238E27FC236}">
                <a16:creationId xmlns:a16="http://schemas.microsoft.com/office/drawing/2014/main" id="{1C9EC38A-461D-2013-DA76-9373133EEFB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859220088"/>
      </p:ext>
    </p:extLst>
  </p:cSld>
  <p:clrMapOvr>
    <a:masterClrMapping/>
  </p:clrMapOvr>
  <mc:AlternateContent xmlns:mc="http://schemas.openxmlformats.org/markup-compatibility/2006">
    <mc:Choice xmlns:p14="http://schemas.microsoft.com/office/powerpoint/2010/main" Requires="p14">
      <p:transition spd="slow" p14:dur="2000" advTm="97975"/>
    </mc:Choice>
    <mc:Fallback>
      <p:transition spd="slow" advTm="9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6"/>
          <p:cNvSpPr txBox="1">
            <a:spLocks noGrp="1"/>
          </p:cNvSpPr>
          <p:nvPr>
            <p:ph type="title"/>
          </p:nvPr>
        </p:nvSpPr>
        <p:spPr>
          <a:xfrm>
            <a:off x="0" y="0"/>
            <a:ext cx="9144000" cy="57607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200" b="1" u="sng" dirty="0">
                <a:solidFill>
                  <a:srgbClr val="993F0D"/>
                </a:solidFill>
              </a:rPr>
              <a:t>Daily meditation</a:t>
            </a:r>
            <a:endParaRPr sz="3200" b="1" u="sng" dirty="0">
              <a:solidFill>
                <a:srgbClr val="993F0D"/>
              </a:solidFill>
            </a:endParaRPr>
          </a:p>
          <a:p>
            <a:pPr marL="0" lvl="0" indent="0" algn="ctr" rtl="0">
              <a:lnSpc>
                <a:spcPct val="100000"/>
              </a:lnSpc>
              <a:spcBef>
                <a:spcPts val="800"/>
              </a:spcBef>
              <a:spcAft>
                <a:spcPts val="0"/>
              </a:spcAft>
              <a:buSzPts val="2800"/>
              <a:buNone/>
            </a:pPr>
            <a:endParaRPr sz="2400" dirty="0"/>
          </a:p>
        </p:txBody>
      </p:sp>
      <p:pic>
        <p:nvPicPr>
          <p:cNvPr id="107" name="Google Shape;107;p6"/>
          <p:cNvPicPr preferRelativeResize="0"/>
          <p:nvPr/>
        </p:nvPicPr>
        <p:blipFill rotWithShape="1">
          <a:blip r:embed="rId8">
            <a:alphaModFix/>
          </a:blip>
          <a:srcRect/>
          <a:stretch/>
        </p:blipFill>
        <p:spPr>
          <a:xfrm>
            <a:off x="469718" y="1413296"/>
            <a:ext cx="8452214" cy="2807731"/>
          </a:xfrm>
          <a:prstGeom prst="rect">
            <a:avLst/>
          </a:prstGeom>
          <a:noFill/>
          <a:ln>
            <a:noFill/>
          </a:ln>
        </p:spPr>
      </p:pic>
      <p:sp>
        <p:nvSpPr>
          <p:cNvPr id="108" name="Google Shape;108;p6"/>
          <p:cNvSpPr txBox="1"/>
          <p:nvPr/>
        </p:nvSpPr>
        <p:spPr>
          <a:xfrm>
            <a:off x="152550" y="4277451"/>
            <a:ext cx="3270588" cy="581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Mother Kundalini, please balance my left channel </a:t>
            </a:r>
            <a:endParaRPr sz="1200" b="1" i="0" u="none" strike="noStrike" cap="none" dirty="0">
              <a:solidFill>
                <a:schemeClr val="dk1"/>
              </a:solidFill>
              <a:latin typeface="Arial"/>
              <a:ea typeface="Arial"/>
              <a:cs typeface="Arial"/>
              <a:sym typeface="Arial"/>
            </a:endParaRPr>
          </a:p>
        </p:txBody>
      </p:sp>
      <p:sp>
        <p:nvSpPr>
          <p:cNvPr id="109" name="Google Shape;109;p6"/>
          <p:cNvSpPr txBox="1"/>
          <p:nvPr/>
        </p:nvSpPr>
        <p:spPr>
          <a:xfrm>
            <a:off x="355725" y="581700"/>
            <a:ext cx="8680200" cy="831596"/>
          </a:xfrm>
          <a:prstGeom prst="rect">
            <a:avLst/>
          </a:prstGeom>
          <a:noFill/>
          <a:ln>
            <a:noFill/>
          </a:ln>
        </p:spPr>
        <p:txBody>
          <a:bodyPr spcFirstLastPara="1" wrap="square" lIns="91425" tIns="91425" rIns="91425" bIns="91425" anchor="ctr" anchorCtr="0">
            <a:noAutofit/>
          </a:bodyPr>
          <a:lstStyle/>
          <a:p>
            <a:pPr marL="127000" marR="0" lvl="0" indent="0" algn="just" rtl="0">
              <a:lnSpc>
                <a:spcPct val="100000"/>
              </a:lnSpc>
              <a:spcBef>
                <a:spcPts val="0"/>
              </a:spcBef>
              <a:spcAft>
                <a:spcPts val="0"/>
              </a:spcAft>
              <a:buClr>
                <a:srgbClr val="000000"/>
              </a:buClr>
              <a:buSzPts val="1600"/>
              <a:buFont typeface="Arial"/>
              <a:buNone/>
            </a:pPr>
            <a:r>
              <a:rPr lang="en" b="0" i="0" u="none" strike="noStrike" cap="none" dirty="0">
                <a:solidFill>
                  <a:schemeClr val="dk1"/>
                </a:solidFill>
                <a:latin typeface="Arial"/>
                <a:ea typeface="Arial"/>
                <a:cs typeface="Arial"/>
                <a:sym typeface="Arial"/>
              </a:rPr>
              <a:t>We can follow these simple steps to remove imbalances and then sit in silent meditation for a few (~10) minutes to feel the cool breeze and peacefulness. We can take Bandhan before and after meditation.</a:t>
            </a:r>
            <a:endParaRPr b="0" i="0" u="none" strike="noStrike" cap="none" dirty="0">
              <a:solidFill>
                <a:schemeClr val="dk1"/>
              </a:solidFill>
              <a:latin typeface="Arial"/>
              <a:ea typeface="Arial"/>
              <a:cs typeface="Arial"/>
              <a:sym typeface="Arial"/>
            </a:endParaRPr>
          </a:p>
        </p:txBody>
      </p:sp>
      <p:sp>
        <p:nvSpPr>
          <p:cNvPr id="110" name="Google Shape;110;p6"/>
          <p:cNvSpPr txBox="1"/>
          <p:nvPr/>
        </p:nvSpPr>
        <p:spPr>
          <a:xfrm>
            <a:off x="3195825" y="4272885"/>
            <a:ext cx="3104200" cy="5817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Mother Kundalini, please balance my right channel	</a:t>
            </a:r>
            <a:endParaRPr sz="1200" b="1" i="0" u="none" strike="noStrike" cap="none" dirty="0">
              <a:solidFill>
                <a:schemeClr val="dk1"/>
              </a:solidFill>
              <a:latin typeface="Arial"/>
              <a:ea typeface="Arial"/>
              <a:cs typeface="Arial"/>
              <a:sym typeface="Arial"/>
            </a:endParaRPr>
          </a:p>
        </p:txBody>
      </p:sp>
      <p:sp>
        <p:nvSpPr>
          <p:cNvPr id="111" name="Google Shape;111;p6"/>
          <p:cNvSpPr txBox="1"/>
          <p:nvPr/>
        </p:nvSpPr>
        <p:spPr>
          <a:xfrm>
            <a:off x="6300025" y="4272885"/>
            <a:ext cx="2843975" cy="794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Mother Kundalini, please keep me in the present. Please give me self-realization. </a:t>
            </a:r>
            <a:endParaRPr sz="1200" b="1" i="0" u="none" strike="noStrike" cap="none" dirty="0">
              <a:solidFill>
                <a:schemeClr val="dk1"/>
              </a:solidFill>
              <a:latin typeface="Arial"/>
              <a:ea typeface="Arial"/>
              <a:cs typeface="Arial"/>
              <a:sym typeface="Arial"/>
            </a:endParaRPr>
          </a:p>
        </p:txBody>
      </p:sp>
      <p:pic>
        <p:nvPicPr>
          <p:cNvPr id="3" name="Meditation_Music_Flute">
            <a:hlinkClick r:id="" action="ppaction://media"/>
            <a:extLst>
              <a:ext uri="{FF2B5EF4-FFF2-40B4-BE49-F238E27FC236}">
                <a16:creationId xmlns:a16="http://schemas.microsoft.com/office/drawing/2014/main" id="{68CCEA85-99E7-6CF1-7D45-125EB5E54B9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30943" y="4795527"/>
            <a:ext cx="323316" cy="323316"/>
          </a:xfrm>
          <a:prstGeom prst="rect">
            <a:avLst/>
          </a:prstGeom>
        </p:spPr>
      </p:pic>
      <p:pic>
        <p:nvPicPr>
          <p:cNvPr id="22" name="Audio 21">
            <a:hlinkClick r:id="" action="ppaction://media"/>
            <a:extLst>
              <a:ext uri="{FF2B5EF4-FFF2-40B4-BE49-F238E27FC236}">
                <a16:creationId xmlns:a16="http://schemas.microsoft.com/office/drawing/2014/main" id="{1D6A4051-8F5D-F6FD-F792-7C9E11913B76}"/>
              </a:ext>
            </a:extLst>
          </p:cNvPr>
          <p:cNvPicPr>
            <a:picLocks noChangeAspect="1"/>
          </p:cNvPicPr>
          <p:nvPr>
            <a:audioFile r:link="rId5"/>
            <p:extLst>
              <p:ext uri="{DAA4B4D4-6D71-4841-9C94-3DE7FCFB9230}">
                <p14:media xmlns:p14="http://schemas.microsoft.com/office/powerpoint/2010/main" r:embed="rId4"/>
              </p:ext>
            </p:extLst>
          </p:nvPr>
        </p:nvPicPr>
        <p:blipFill>
          <a:blip r:embed="rId9"/>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3509"/>
    </mc:Choice>
    <mc:Fallback>
      <p:transition spd="slow" advTm="373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1">
                                            <p:txEl>
                                              <p:pRg st="0" end="0"/>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3"/>
                </p:tgtEl>
              </p:cMediaNode>
            </p:audio>
            <p:audio isNarration="1">
              <p:cMediaNode vol="80000" showWhenStopped="0">
                <p:cTn id="35" fill="hold" display="0">
                  <p:stCondLst>
                    <p:cond delay="indefinite"/>
                  </p:stCondLst>
                  <p:endCondLst>
                    <p:cond evt="onStopAudio" delay="0">
                      <p:tgtEl>
                        <p:sldTgt/>
                      </p:tgtEl>
                    </p:cond>
                  </p:endCondLst>
                </p:cTn>
                <p:tgtEl>
                  <p:spTgt spid="22"/>
                </p:tgtEl>
              </p:cMediaNode>
            </p:audio>
          </p:childTnLst>
        </p:cTn>
      </p:par>
    </p:tnLst>
    <p:bldLst>
      <p:bldP spid="106" grpId="0"/>
    </p:bldLst>
  </p:timing>
  <p:extLst>
    <p:ext uri="{E180D4A7-C9FB-4DFB-919C-405C955672EB}">
      <p14:showEvtLst xmlns:p14="http://schemas.microsoft.com/office/powerpoint/2010/main">
        <p14:playEvt time="74374" objId="3"/>
        <p14:stopEvt time="370401" objId="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344CE6CA-AD0D-EF0B-3719-B022A0B8C584}"/>
            </a:ext>
          </a:extLst>
        </p:cNvPr>
        <p:cNvGrpSpPr/>
        <p:nvPr/>
      </p:nvGrpSpPr>
      <p:grpSpPr>
        <a:xfrm>
          <a:off x="0" y="0"/>
          <a:ext cx="0" cy="0"/>
          <a:chOff x="0" y="0"/>
          <a:chExt cx="0" cy="0"/>
        </a:xfrm>
      </p:grpSpPr>
      <p:sp>
        <p:nvSpPr>
          <p:cNvPr id="85" name="Google Shape;85;p22">
            <a:extLst>
              <a:ext uri="{FF2B5EF4-FFF2-40B4-BE49-F238E27FC236}">
                <a16:creationId xmlns:a16="http://schemas.microsoft.com/office/drawing/2014/main" id="{706CB618-A595-A359-45AE-CAA188DABC5C}"/>
              </a:ext>
            </a:extLst>
          </p:cNvPr>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Foot - soaking</a:t>
            </a:r>
            <a:endParaRPr dirty="0"/>
          </a:p>
        </p:txBody>
      </p:sp>
      <p:sp>
        <p:nvSpPr>
          <p:cNvPr id="86" name="Google Shape;86;p22">
            <a:extLst>
              <a:ext uri="{FF2B5EF4-FFF2-40B4-BE49-F238E27FC236}">
                <a16:creationId xmlns:a16="http://schemas.microsoft.com/office/drawing/2014/main" id="{1E50E846-EB0E-E32C-37DA-006F338D56AC}"/>
              </a:ext>
            </a:extLst>
          </p:cNvPr>
          <p:cNvSpPr txBox="1">
            <a:spLocks noGrp="1"/>
          </p:cNvSpPr>
          <p:nvPr>
            <p:ph type="body" idx="1"/>
          </p:nvPr>
        </p:nvSpPr>
        <p:spPr>
          <a:xfrm>
            <a:off x="219456" y="764191"/>
            <a:ext cx="7789428" cy="857383"/>
          </a:xfrm>
          <a:prstGeom prst="rect">
            <a:avLst/>
          </a:prstGeom>
          <a:noFill/>
          <a:ln>
            <a:noFill/>
          </a:ln>
        </p:spPr>
        <p:txBody>
          <a:bodyPr spcFirstLastPara="1" wrap="square" lIns="91425" tIns="91425" rIns="91425" bIns="91425" anchor="t" anchorCtr="0">
            <a:noAutofit/>
          </a:bodyPr>
          <a:lstStyle/>
          <a:p>
            <a:pPr marL="285750" lvl="0" indent="-285750">
              <a:buClr>
                <a:schemeClr val="dk1"/>
              </a:buClr>
            </a:pPr>
            <a:r>
              <a:rPr lang="en-US" sz="1600" dirty="0">
                <a:solidFill>
                  <a:schemeClr val="dk1"/>
                </a:solidFill>
              </a:rPr>
              <a:t>Foot-soaking is a method to cleanse our inner being using water element.</a:t>
            </a:r>
            <a:r>
              <a:rPr lang="en" sz="1600" dirty="0">
                <a:solidFill>
                  <a:schemeClr val="dk1"/>
                </a:solidFill>
              </a:rPr>
              <a:t> </a:t>
            </a:r>
            <a:endParaRPr dirty="0"/>
          </a:p>
          <a:p>
            <a:pPr marL="285750" lvl="0" indent="-285750">
              <a:buClr>
                <a:schemeClr val="dk1"/>
              </a:buClr>
            </a:pPr>
            <a:r>
              <a:rPr lang="en-US" sz="1600" dirty="0">
                <a:solidFill>
                  <a:schemeClr val="dk1"/>
                </a:solidFill>
              </a:rPr>
              <a:t>For best results, foot-soaking can be done in the night just before going to sleep. </a:t>
            </a:r>
            <a:endParaRPr dirty="0"/>
          </a:p>
        </p:txBody>
      </p:sp>
      <p:sp>
        <p:nvSpPr>
          <p:cNvPr id="88" name="Google Shape;88;p22">
            <a:extLst>
              <a:ext uri="{FF2B5EF4-FFF2-40B4-BE49-F238E27FC236}">
                <a16:creationId xmlns:a16="http://schemas.microsoft.com/office/drawing/2014/main" id="{DC66016E-15EC-2CDE-DCCE-269ED1186376}"/>
              </a:ext>
            </a:extLst>
          </p:cNvPr>
          <p:cNvSpPr txBox="1"/>
          <p:nvPr/>
        </p:nvSpPr>
        <p:spPr>
          <a:xfrm>
            <a:off x="219456" y="1621574"/>
            <a:ext cx="6511544" cy="308998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600" b="1" i="0" u="sng" strike="noStrike" cap="none" dirty="0">
                <a:solidFill>
                  <a:schemeClr val="dk1"/>
                </a:solidFill>
                <a:latin typeface="Arial"/>
                <a:ea typeface="Arial"/>
                <a:cs typeface="Arial"/>
                <a:sym typeface="Arial"/>
              </a:rPr>
              <a:t>Steps:</a:t>
            </a:r>
            <a:endParaRPr sz="1600" b="1" i="0" u="none" strike="noStrike" cap="none" dirty="0">
              <a:solidFill>
                <a:schemeClr val="dk1"/>
              </a:solidFill>
              <a:latin typeface="Arial"/>
              <a:ea typeface="Arial"/>
              <a:cs typeface="Arial"/>
              <a:sym typeface="Arial"/>
            </a:endParaRPr>
          </a:p>
          <a:p>
            <a:pPr marL="285750" indent="-285750">
              <a:lnSpc>
                <a:spcPct val="115000"/>
              </a:lnSpc>
              <a:buClr>
                <a:schemeClr val="dk1"/>
              </a:buClr>
              <a:buSzPts val="1800"/>
              <a:buFont typeface="Arial"/>
              <a:buChar char="●"/>
            </a:pPr>
            <a:r>
              <a:rPr lang="en-US" sz="1600" dirty="0">
                <a:solidFill>
                  <a:schemeClr val="dk1"/>
                </a:solidFill>
              </a:rPr>
              <a:t>We light a candle in the room before doing this. Fill a tub with clean water and add a handful of salt.  Keep a towel and a mug of fresh water ready.  </a:t>
            </a:r>
          </a:p>
          <a:p>
            <a:pPr marL="285750" lvl="0" indent="-285750">
              <a:lnSpc>
                <a:spcPct val="115000"/>
              </a:lnSpc>
              <a:buClr>
                <a:schemeClr val="dk1"/>
              </a:buClr>
              <a:buSzPts val="1800"/>
              <a:buFont typeface="Arial"/>
              <a:buChar char="●"/>
            </a:pPr>
            <a:r>
              <a:rPr lang="en-US" sz="1600" dirty="0">
                <a:solidFill>
                  <a:schemeClr val="dk1"/>
                </a:solidFill>
              </a:rPr>
              <a:t>Sit on a chair and give yourself ‘Bandhan’.  Soak your feet in the water for 10-15 minutes to cleanse your channels.  </a:t>
            </a:r>
          </a:p>
          <a:p>
            <a:pPr marL="285750" lvl="0" indent="-285750">
              <a:lnSpc>
                <a:spcPct val="115000"/>
              </a:lnSpc>
              <a:buClr>
                <a:schemeClr val="dk1"/>
              </a:buClr>
              <a:buSzPts val="1800"/>
              <a:buFont typeface="Arial"/>
              <a:buChar char="●"/>
            </a:pPr>
            <a:r>
              <a:rPr lang="en-US" sz="1600" dirty="0">
                <a:solidFill>
                  <a:schemeClr val="dk1"/>
                </a:solidFill>
              </a:rPr>
              <a:t>When you are done, wash your feet with freshwater and wipe them dry. End the process by giving yourself Bandhan.  </a:t>
            </a:r>
            <a:br>
              <a:rPr lang="en-US" sz="1600" dirty="0">
                <a:solidFill>
                  <a:schemeClr val="dk1"/>
                </a:solidFill>
              </a:rPr>
            </a:br>
            <a:r>
              <a:rPr lang="en-US" sz="1600" dirty="0">
                <a:solidFill>
                  <a:schemeClr val="dk1"/>
                </a:solidFill>
              </a:rPr>
              <a:t>Drain the used water down the toilet (as it contains </a:t>
            </a:r>
            <a:br>
              <a:rPr lang="en-US" sz="1600" dirty="0">
                <a:solidFill>
                  <a:schemeClr val="dk1"/>
                </a:solidFill>
              </a:rPr>
            </a:br>
            <a:r>
              <a:rPr lang="en-US" sz="1600" dirty="0">
                <a:solidFill>
                  <a:schemeClr val="dk1"/>
                </a:solidFill>
              </a:rPr>
              <a:t>impurities).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6122EFA4-953B-1EA6-B632-1C72D5793D25}"/>
              </a:ext>
            </a:extLst>
          </p:cNvPr>
          <p:cNvPicPr>
            <a:picLocks noChangeAspect="1"/>
          </p:cNvPicPr>
          <p:nvPr/>
        </p:nvPicPr>
        <p:blipFill>
          <a:blip r:embed="rId6"/>
          <a:stretch>
            <a:fillRect/>
          </a:stretch>
        </p:blipFill>
        <p:spPr>
          <a:xfrm>
            <a:off x="5516857" y="1172832"/>
            <a:ext cx="3970667" cy="3970667"/>
          </a:xfrm>
          <a:prstGeom prst="rect">
            <a:avLst/>
          </a:prstGeom>
        </p:spPr>
      </p:pic>
      <p:pic>
        <p:nvPicPr>
          <p:cNvPr id="14" name="Audio 13">
            <a:hlinkClick r:id="" action="ppaction://media"/>
            <a:extLst>
              <a:ext uri="{FF2B5EF4-FFF2-40B4-BE49-F238E27FC236}">
                <a16:creationId xmlns:a16="http://schemas.microsoft.com/office/drawing/2014/main" id="{5E01D74C-4676-0936-A1D4-50A854E8288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90304752"/>
      </p:ext>
    </p:extLst>
  </p:cSld>
  <p:clrMapOvr>
    <a:masterClrMapping/>
  </p:clrMapOvr>
  <mc:AlternateContent xmlns:mc="http://schemas.openxmlformats.org/markup-compatibility/2006">
    <mc:Choice xmlns:p14="http://schemas.microsoft.com/office/powerpoint/2010/main" Requires="p14">
      <p:transition spd="slow" p14:dur="2000" advTm="59903"/>
    </mc:Choice>
    <mc:Fallback>
      <p:transition spd="slow" advTm="59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4"/>
                </p:tgtEl>
              </p:cMediaNode>
            </p:audio>
          </p:childTnLst>
        </p:cTn>
      </p:par>
    </p:tnLst>
    <p:bldLst>
      <p:bldP spid="8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body" idx="1"/>
          </p:nvPr>
        </p:nvSpPr>
        <p:spPr>
          <a:xfrm>
            <a:off x="0" y="792325"/>
            <a:ext cx="9144000" cy="4466700"/>
          </a:xfrm>
          <a:prstGeom prst="rect">
            <a:avLst/>
          </a:prstGeom>
          <a:noFill/>
          <a:ln>
            <a:noFill/>
          </a:ln>
        </p:spPr>
        <p:txBody>
          <a:bodyPr spcFirstLastPara="1" wrap="square" lIns="91425" tIns="91425" rIns="91425" bIns="91425" anchor="t" anchorCtr="0">
            <a:normAutofit/>
          </a:bodyPr>
          <a:lstStyle/>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Collective meditation is very important because we can feel calmness, easily improve our meditation, and learn techniques to keep us in balance. </a:t>
            </a:r>
            <a:endParaRPr sz="1600" dirty="0"/>
          </a:p>
          <a:p>
            <a:pPr indent="-330200" algn="just">
              <a:buClr>
                <a:schemeClr val="dk1"/>
              </a:buClr>
              <a:buSzPts val="1600"/>
            </a:pPr>
            <a:r>
              <a:rPr lang="en-US" sz="1600" dirty="0">
                <a:solidFill>
                  <a:schemeClr val="dk1"/>
                </a:solidFill>
              </a:rPr>
              <a:t>To attend Sahaja Yoga collective meditation near your location, you can lookup ‘</a:t>
            </a:r>
            <a:r>
              <a:rPr lang="en-US" sz="1600" dirty="0" err="1">
                <a:solidFill>
                  <a:schemeClr val="dk1"/>
                </a:solidFill>
              </a:rPr>
              <a:t>Sahajayoga</a:t>
            </a:r>
            <a:r>
              <a:rPr lang="en-US" sz="1600" dirty="0">
                <a:solidFill>
                  <a:schemeClr val="dk1"/>
                </a:solidFill>
              </a:rPr>
              <a:t> &lt;city/country&gt; name’ in Google/Meetup. </a:t>
            </a:r>
            <a:endParaRPr lang="en" sz="1600" dirty="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This short introductory booklet gives you more details about Sahaja Yoga and how you can meditate everyday - </a:t>
            </a:r>
            <a:r>
              <a:rPr lang="en" sz="1600" u="sng" dirty="0">
                <a:solidFill>
                  <a:schemeClr val="accent5"/>
                </a:solidFill>
                <a:hlinkClick r:id="rId6"/>
              </a:rPr>
              <a:t>Meditation-at-Home</a:t>
            </a:r>
            <a:r>
              <a:rPr lang="en" sz="1600" u="sng" dirty="0">
                <a:solidFill>
                  <a:schemeClr val="hlink"/>
                </a:solidFill>
                <a:hlinkClick r:id="rId6"/>
              </a:rPr>
              <a:t>-Booklet</a:t>
            </a:r>
            <a:endParaRPr sz="1600" u="sng" dirty="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More information about Sahaja Yoga and center locations around the world can be found here:</a:t>
            </a:r>
            <a:endParaRPr sz="1600" dirty="0">
              <a:solidFill>
                <a:schemeClr val="dk1"/>
              </a:solidFill>
            </a:endParaRPr>
          </a:p>
          <a:p>
            <a:pPr marL="914400" lvl="1" indent="-330200" algn="just" rtl="0">
              <a:lnSpc>
                <a:spcPct val="115000"/>
              </a:lnSpc>
              <a:spcBef>
                <a:spcPts val="0"/>
              </a:spcBef>
              <a:spcAft>
                <a:spcPts val="0"/>
              </a:spcAft>
              <a:buSzPts val="1600"/>
              <a:buChar char="○"/>
            </a:pPr>
            <a:r>
              <a:rPr lang="en" sz="1600" u="sng" dirty="0">
                <a:solidFill>
                  <a:schemeClr val="hlink"/>
                </a:solidFill>
                <a:hlinkClick r:id="rId7"/>
              </a:rPr>
              <a:t>sahajayoga.org</a:t>
            </a:r>
            <a:endParaRPr sz="1600" dirty="0"/>
          </a:p>
          <a:p>
            <a:pPr marL="914400" lvl="1" indent="-330200" algn="just" rtl="0">
              <a:lnSpc>
                <a:spcPct val="115000"/>
              </a:lnSpc>
              <a:spcBef>
                <a:spcPts val="0"/>
              </a:spcBef>
              <a:spcAft>
                <a:spcPts val="0"/>
              </a:spcAft>
              <a:buSzPts val="1600"/>
              <a:buChar char="○"/>
            </a:pPr>
            <a:r>
              <a:rPr lang="en" sz="1600" u="sng" dirty="0">
                <a:solidFill>
                  <a:schemeClr val="hlink"/>
                </a:solidFill>
                <a:hlinkClick r:id="rId8"/>
              </a:rPr>
              <a:t>freemeditation.com</a:t>
            </a:r>
            <a:endParaRPr sz="1600" u="sng" dirty="0">
              <a:solidFill>
                <a:schemeClr val="hlink"/>
              </a:solidFill>
            </a:endParaRPr>
          </a:p>
          <a:p>
            <a:pPr marL="914400" lvl="1" indent="-330200" algn="just" rtl="0">
              <a:lnSpc>
                <a:spcPct val="115000"/>
              </a:lnSpc>
              <a:spcBef>
                <a:spcPts val="0"/>
              </a:spcBef>
              <a:spcAft>
                <a:spcPts val="0"/>
              </a:spcAft>
              <a:buSzPts val="1600"/>
              <a:buChar char="○"/>
            </a:pPr>
            <a:r>
              <a:rPr lang="en" sz="1600" u="sng" dirty="0">
                <a:solidFill>
                  <a:schemeClr val="hlink"/>
                </a:solidFill>
                <a:hlinkClick r:id="rId9"/>
              </a:rPr>
              <a:t>sahajayoga.org.in</a:t>
            </a:r>
            <a:endParaRPr sz="1600" u="sng" dirty="0">
              <a:solidFill>
                <a:schemeClr val="hlink"/>
              </a:solidFill>
            </a:endParaRPr>
          </a:p>
        </p:txBody>
      </p:sp>
      <p:sp>
        <p:nvSpPr>
          <p:cNvPr id="137" name="Google Shape;137;p7"/>
          <p:cNvSpPr txBox="1">
            <a:spLocks noGrp="1"/>
          </p:cNvSpPr>
          <p:nvPr>
            <p:ph type="title"/>
          </p:nvPr>
        </p:nvSpPr>
        <p:spPr>
          <a:xfrm>
            <a:off x="0" y="127325"/>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800"/>
              </a:spcAft>
              <a:buClr>
                <a:schemeClr val="dk1"/>
              </a:buClr>
              <a:buSzPts val="1100"/>
              <a:buFont typeface="Arial"/>
              <a:buNone/>
            </a:pPr>
            <a:r>
              <a:rPr lang="en" sz="3200" b="1" u="sng" dirty="0">
                <a:solidFill>
                  <a:srgbClr val="993F0D"/>
                </a:solidFill>
              </a:rPr>
              <a:t>Collective  meditation &amp; References</a:t>
            </a:r>
            <a:endParaRPr sz="3200" dirty="0"/>
          </a:p>
        </p:txBody>
      </p:sp>
      <p:pic>
        <p:nvPicPr>
          <p:cNvPr id="34" name="Audio 33">
            <a:hlinkClick r:id="" action="ppaction://media"/>
            <a:extLst>
              <a:ext uri="{FF2B5EF4-FFF2-40B4-BE49-F238E27FC236}">
                <a16:creationId xmlns:a16="http://schemas.microsoft.com/office/drawing/2014/main" id="{92957837-804E-777F-95E3-69A9BCADBFC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540"/>
    </mc:Choice>
    <mc:Fallback>
      <p:transition spd="slow" advTm="44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34"/>
                </p:tgtEl>
              </p:cMediaNode>
            </p:audio>
          </p:childTnLst>
        </p:cTn>
      </p:par>
    </p:tnLst>
    <p:bldLst>
      <p:bldP spid="1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0" y="2090588"/>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800"/>
              </a:spcAft>
              <a:buClr>
                <a:schemeClr val="dk1"/>
              </a:buClr>
              <a:buSzPts val="1100"/>
              <a:buFont typeface="Arial"/>
              <a:buNone/>
            </a:pPr>
            <a:r>
              <a:rPr lang="en" sz="3200" b="1" u="sng" dirty="0">
                <a:solidFill>
                  <a:srgbClr val="993F0D"/>
                </a:solidFill>
              </a:rPr>
              <a:t>Thank you!</a:t>
            </a:r>
            <a:endParaRPr sz="3200" dirty="0"/>
          </a:p>
        </p:txBody>
      </p:sp>
      <p:pic>
        <p:nvPicPr>
          <p:cNvPr id="15" name="Audio 14">
            <a:hlinkClick r:id="" action="ppaction://media"/>
            <a:extLst>
              <a:ext uri="{FF2B5EF4-FFF2-40B4-BE49-F238E27FC236}">
                <a16:creationId xmlns:a16="http://schemas.microsoft.com/office/drawing/2014/main" id="{86211E00-D244-E36B-4959-59085CC237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112"/>
    </mc:Choice>
    <mc:Fallback>
      <p:transition spd="slow" advTm="7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200" b="1" u="sng">
                <a:solidFill>
                  <a:srgbClr val="993F0D"/>
                </a:solidFill>
              </a:rPr>
              <a:t>What is Sahaja Yoga?</a:t>
            </a:r>
            <a:endParaRPr sz="3200"/>
          </a:p>
        </p:txBody>
      </p:sp>
      <p:sp>
        <p:nvSpPr>
          <p:cNvPr id="64" name="Google Shape;64;p2"/>
          <p:cNvSpPr txBox="1">
            <a:spLocks noGrp="1"/>
          </p:cNvSpPr>
          <p:nvPr>
            <p:ph type="body" idx="1"/>
          </p:nvPr>
        </p:nvSpPr>
        <p:spPr>
          <a:xfrm>
            <a:off x="26100" y="-1090510"/>
            <a:ext cx="9091800" cy="6377400"/>
          </a:xfrm>
          <a:prstGeom prst="rect">
            <a:avLst/>
          </a:prstGeom>
          <a:noFill/>
          <a:ln>
            <a:noFill/>
          </a:ln>
        </p:spPr>
        <p:txBody>
          <a:bodyPr spcFirstLastPara="1" wrap="square" lIns="91425" tIns="91425" rIns="91425" bIns="91425" anchor="ctr" anchorCtr="0">
            <a:noAutofit/>
          </a:bodyPr>
          <a:lstStyle/>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In the words Sahaja Yoga, ‘Saha’ means ‘with’, ‘Ja’ means ‘born’, and ‘Yoga’ means union or connection with the universal energy or God or Mother Nature. </a:t>
            </a:r>
            <a:endParaRPr sz="1600" dirty="0"/>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Sahaja yoga helps us easily awaken our inner energy called Kundalini to achieve this union and physically feel it as a cool breeze through a process called self-realization. </a:t>
            </a:r>
            <a:endParaRPr sz="1600" dirty="0"/>
          </a:p>
          <a:p>
            <a:pPr indent="-330200" algn="just">
              <a:buClr>
                <a:schemeClr val="dk1"/>
              </a:buClr>
              <a:buSzPts val="1600"/>
            </a:pPr>
            <a:r>
              <a:rPr lang="en-US" sz="1600" dirty="0">
                <a:solidFill>
                  <a:schemeClr val="dk1"/>
                </a:solidFill>
              </a:rPr>
              <a:t>By practicing “Sahaja Yoga” meditation, we can always be joyful, peaceful, and achieve the highest state of human life. </a:t>
            </a:r>
            <a:endParaRPr lang="en" sz="1600" dirty="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It is very simple and anybody can feel this experience. </a:t>
            </a:r>
          </a:p>
          <a:p>
            <a:pPr indent="-330200" algn="just">
              <a:buClr>
                <a:schemeClr val="dk1"/>
              </a:buClr>
              <a:buSzPts val="1600"/>
            </a:pPr>
            <a:r>
              <a:rPr lang="en" sz="1600" dirty="0">
                <a:solidFill>
                  <a:schemeClr val="dk1"/>
                </a:solidFill>
              </a:rPr>
              <a:t>Sahaja yoga is always free and is practiced in several countries around the world. </a:t>
            </a:r>
            <a:endParaRPr sz="1600" dirty="0"/>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Shri Mataji Nirmala Devi is the founder of “Sahaja Yoga” meditation and has given this gift to humanity. </a:t>
            </a:r>
            <a:endParaRPr sz="1600" dirty="0">
              <a:solidFill>
                <a:schemeClr val="dk1"/>
              </a:solidFill>
            </a:endParaRPr>
          </a:p>
        </p:txBody>
      </p:sp>
      <p:sp>
        <p:nvSpPr>
          <p:cNvPr id="65" name="Google Shape;65;p2"/>
          <p:cNvSpPr txBox="1"/>
          <p:nvPr/>
        </p:nvSpPr>
        <p:spPr>
          <a:xfrm>
            <a:off x="0" y="4723600"/>
            <a:ext cx="9144000" cy="42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200" b="0" i="0" u="none" strike="noStrike" cap="none" dirty="0">
                <a:solidFill>
                  <a:schemeClr val="dk1"/>
                </a:solidFill>
                <a:latin typeface="Arial"/>
                <a:ea typeface="Arial"/>
                <a:cs typeface="Arial"/>
                <a:sym typeface="Arial"/>
              </a:rPr>
              <a:t>Shri Mataji Nirmala Devi - The founder of Sahaja Yoga meditation</a:t>
            </a:r>
            <a:endParaRPr sz="1200" b="0" i="0" u="none" strike="noStrike" cap="none" dirty="0">
              <a:solidFill>
                <a:schemeClr val="dk2"/>
              </a:solidFill>
              <a:latin typeface="Arial"/>
              <a:ea typeface="Arial"/>
              <a:cs typeface="Arial"/>
              <a:sym typeface="Arial"/>
            </a:endParaRPr>
          </a:p>
        </p:txBody>
      </p:sp>
      <p:pic>
        <p:nvPicPr>
          <p:cNvPr id="66" name="Google Shape;66;p2" descr="Centenary Celebrations for the Founder of Sahaja Yoga: Her ..."/>
          <p:cNvPicPr preferRelativeResize="0"/>
          <p:nvPr/>
        </p:nvPicPr>
        <p:blipFill rotWithShape="1">
          <a:blip r:embed="rId6">
            <a:alphaModFix/>
          </a:blip>
          <a:srcRect l="15590" r="17790"/>
          <a:stretch/>
        </p:blipFill>
        <p:spPr>
          <a:xfrm>
            <a:off x="3803905" y="3297378"/>
            <a:ext cx="1462601" cy="1463040"/>
          </a:xfrm>
          <a:prstGeom prst="rect">
            <a:avLst/>
          </a:prstGeom>
          <a:noFill/>
          <a:ln>
            <a:noFill/>
          </a:ln>
        </p:spPr>
      </p:pic>
      <p:pic>
        <p:nvPicPr>
          <p:cNvPr id="48" name="Audio 47">
            <a:hlinkClick r:id="" action="ppaction://media"/>
            <a:extLst>
              <a:ext uri="{FF2B5EF4-FFF2-40B4-BE49-F238E27FC236}">
                <a16:creationId xmlns:a16="http://schemas.microsoft.com/office/drawing/2014/main" id="{D4DEC0A1-8005-FCD2-B973-21A483468A6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346"/>
    </mc:Choice>
    <mc:Fallback>
      <p:transition spd="slow" advTm="45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8"/>
                </p:tgtEl>
              </p:cMediaNode>
            </p:audio>
          </p:childTnLst>
        </p:cTn>
      </p:par>
    </p:tnLst>
    <p:bldLst>
      <p:bldP spid="64" grpId="0" uiExpand="1" build="p"/>
      <p:bldP spid="6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path path="circle">
            <a:fillToRect l="50000" t="50000" r="50000" b="50000"/>
          </a:path>
        </a:gradFill>
        <a:effectLst/>
      </p:bgPr>
    </p:bg>
    <p:spTree>
      <p:nvGrpSpPr>
        <p:cNvPr id="1" name="Shape 70">
          <a:extLst>
            <a:ext uri="{FF2B5EF4-FFF2-40B4-BE49-F238E27FC236}">
              <a16:creationId xmlns:a16="http://schemas.microsoft.com/office/drawing/2014/main" id="{17CB7D86-ACF1-6B6C-483A-9145D7BF9881}"/>
            </a:ext>
          </a:extLst>
        </p:cNvPr>
        <p:cNvGrpSpPr/>
        <p:nvPr/>
      </p:nvGrpSpPr>
      <p:grpSpPr>
        <a:xfrm>
          <a:off x="0" y="0"/>
          <a:ext cx="0" cy="0"/>
          <a:chOff x="0" y="0"/>
          <a:chExt cx="0" cy="0"/>
        </a:xfrm>
      </p:grpSpPr>
      <p:sp>
        <p:nvSpPr>
          <p:cNvPr id="71" name="Google Shape;71;p20">
            <a:extLst>
              <a:ext uri="{FF2B5EF4-FFF2-40B4-BE49-F238E27FC236}">
                <a16:creationId xmlns:a16="http://schemas.microsoft.com/office/drawing/2014/main" id="{E7FDC088-14C9-2A3E-ED06-87CD44374820}"/>
              </a:ext>
            </a:extLst>
          </p:cNvPr>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Chakras and Channels</a:t>
            </a:r>
            <a:endParaRPr b="1" u="sng"/>
          </a:p>
          <a:p>
            <a:pPr marL="0" lvl="0" indent="0" algn="l" rtl="0">
              <a:lnSpc>
                <a:spcPct val="100000"/>
              </a:lnSpc>
              <a:spcBef>
                <a:spcPts val="0"/>
              </a:spcBef>
              <a:spcAft>
                <a:spcPts val="0"/>
              </a:spcAft>
              <a:buSzPct val="111111"/>
              <a:buNone/>
            </a:pPr>
            <a:endParaRPr/>
          </a:p>
        </p:txBody>
      </p:sp>
      <p:sp>
        <p:nvSpPr>
          <p:cNvPr id="72" name="Google Shape;72;p20">
            <a:extLst>
              <a:ext uri="{FF2B5EF4-FFF2-40B4-BE49-F238E27FC236}">
                <a16:creationId xmlns:a16="http://schemas.microsoft.com/office/drawing/2014/main" id="{77D62D0C-E59A-36BE-2621-4D4397BA4611}"/>
              </a:ext>
            </a:extLst>
          </p:cNvPr>
          <p:cNvSpPr txBox="1">
            <a:spLocks noGrp="1"/>
          </p:cNvSpPr>
          <p:nvPr>
            <p:ph type="body" idx="1"/>
          </p:nvPr>
        </p:nvSpPr>
        <p:spPr>
          <a:xfrm>
            <a:off x="219457" y="621899"/>
            <a:ext cx="4471814" cy="444308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b="1" u="sng" dirty="0">
                <a:solidFill>
                  <a:schemeClr val="dk1"/>
                </a:solidFill>
              </a:rPr>
              <a:t>Chakras:</a:t>
            </a:r>
            <a:r>
              <a:rPr lang="en" sz="1600" b="1" dirty="0">
                <a:solidFill>
                  <a:schemeClr val="dk1"/>
                </a:solidFill>
              </a:rPr>
              <a:t>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Chakras are like energy centers located near different parts of our spinal cord, and control our physical and mental states.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There are seven chakras in our body:</a:t>
            </a:r>
            <a:endParaRPr dirty="0"/>
          </a:p>
          <a:p>
            <a:pPr marL="742950" lvl="1" indent="-285750" algn="l" rtl="0">
              <a:lnSpc>
                <a:spcPct val="115000"/>
              </a:lnSpc>
              <a:spcBef>
                <a:spcPts val="0"/>
              </a:spcBef>
              <a:spcAft>
                <a:spcPts val="0"/>
              </a:spcAft>
              <a:buClr>
                <a:schemeClr val="dk1"/>
              </a:buClr>
              <a:buSzPts val="1400"/>
              <a:buChar char="○"/>
            </a:pPr>
            <a:r>
              <a:rPr lang="en" sz="1600" dirty="0">
                <a:solidFill>
                  <a:schemeClr val="dk1"/>
                </a:solidFill>
              </a:rPr>
              <a:t>Moladhara, Swadhistana, Nabhi (Void), Anahata, Vishuddhi, Agnya, and Sahastrara.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Each chakra helps maintain different emotional and mental qualities. It also takes care of physical organs around it.</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When our chakras are in balance, we will be healthy physically and mentally.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Sahaja Yoga guides us on how to take care of our seven chakras. </a:t>
            </a:r>
            <a:endParaRPr dirty="0"/>
          </a:p>
          <a:p>
            <a:pPr marL="285750" lvl="0" indent="-171450" algn="l" rtl="0">
              <a:lnSpc>
                <a:spcPct val="115000"/>
              </a:lnSpc>
              <a:spcBef>
                <a:spcPts val="0"/>
              </a:spcBef>
              <a:spcAft>
                <a:spcPts val="0"/>
              </a:spcAft>
              <a:buClr>
                <a:schemeClr val="dk1"/>
              </a:buClr>
              <a:buSzPts val="1800"/>
              <a:buNone/>
            </a:pPr>
            <a:endParaRPr sz="1600" dirty="0"/>
          </a:p>
        </p:txBody>
      </p:sp>
      <p:pic>
        <p:nvPicPr>
          <p:cNvPr id="2" name="Picture 1">
            <a:extLst>
              <a:ext uri="{FF2B5EF4-FFF2-40B4-BE49-F238E27FC236}">
                <a16:creationId xmlns:a16="http://schemas.microsoft.com/office/drawing/2014/main" id="{8B78CD80-001D-8B7C-DBCC-641E11BD991C}"/>
              </a:ext>
            </a:extLst>
          </p:cNvPr>
          <p:cNvPicPr>
            <a:picLocks noChangeAspect="1"/>
          </p:cNvPicPr>
          <p:nvPr/>
        </p:nvPicPr>
        <p:blipFill>
          <a:blip r:embed="rId6"/>
          <a:stretch>
            <a:fillRect/>
          </a:stretch>
        </p:blipFill>
        <p:spPr>
          <a:xfrm>
            <a:off x="4626864" y="1252728"/>
            <a:ext cx="4443984" cy="2926080"/>
          </a:xfrm>
          <a:prstGeom prst="rect">
            <a:avLst/>
          </a:prstGeom>
        </p:spPr>
      </p:pic>
      <p:pic>
        <p:nvPicPr>
          <p:cNvPr id="34" name="Audio 33">
            <a:hlinkClick r:id="" action="ppaction://media"/>
            <a:extLst>
              <a:ext uri="{FF2B5EF4-FFF2-40B4-BE49-F238E27FC236}">
                <a16:creationId xmlns:a16="http://schemas.microsoft.com/office/drawing/2014/main" id="{E3D009FF-9344-8A2A-CB0E-3111B1310CC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941800613"/>
      </p:ext>
    </p:extLst>
  </p:cSld>
  <p:clrMapOvr>
    <a:masterClrMapping/>
  </p:clrMapOvr>
  <mc:AlternateContent xmlns:mc="http://schemas.openxmlformats.org/markup-compatibility/2006">
    <mc:Choice xmlns:p14="http://schemas.microsoft.com/office/powerpoint/2010/main" Requires="p14">
      <p:transition spd="slow" p14:dur="2000" advTm="49866"/>
    </mc:Choice>
    <mc:Fallback>
      <p:transition spd="slow" advTm="49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1" presetClass="entr" presetSubtype="0" fill="hold" grpId="0" nodeType="withEffect">
                                  <p:stCondLst>
                                    <p:cond delay="0"/>
                                  </p:stCondLst>
                                  <p:childTnLst>
                                    <p:set>
                                      <p:cBhvr>
                                        <p:cTn id="8" dur="1" fill="hold">
                                          <p:stCondLst>
                                            <p:cond delay="0"/>
                                          </p:stCondLst>
                                        </p:cTn>
                                        <p:tgtEl>
                                          <p:spTgt spid="7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4"/>
                </p:tgtEl>
              </p:cMediaNode>
            </p:audio>
          </p:childTnLst>
        </p:cTn>
      </p:par>
    </p:tnLst>
    <p:bldLst>
      <p:bldP spid="72" grpId="0" uiExpand="1" build="p"/>
    </p:bldLst>
  </p:timing>
  <p:extLst>
    <p:ext uri="{3A86A75C-4F4B-4683-9AE1-C65F6400EC91}">
      <p14:laserTraceLst xmlns:p14="http://schemas.microsoft.com/office/powerpoint/2010/main">
        <p14:tracePtLst>
          <p14:tracePt t="2522" x="3619500" y="5053013"/>
          <p14:tracePt t="2677" x="3546475" y="5105400"/>
          <p14:tracePt t="2686" x="3546475" y="5095875"/>
          <p14:tracePt t="2695" x="3546475" y="5084763"/>
          <p14:tracePt t="2712" x="3546475" y="5080000"/>
          <p14:tracePt t="2914" x="3546475" y="5073650"/>
          <p14:tracePt t="2931" x="3546475" y="5064125"/>
          <p14:tracePt t="2958" x="3546475" y="5057775"/>
          <p14:tracePt t="3010" x="3546475" y="5053013"/>
          <p14:tracePt t="3036" x="3551238" y="5053013"/>
          <p14:tracePt t="3054" x="3557588" y="5041900"/>
          <p14:tracePt t="3062" x="3562350" y="5026025"/>
          <p14:tracePt t="3071" x="3567113" y="5014913"/>
          <p14:tracePt t="3080" x="3573463" y="5005388"/>
          <p14:tracePt t="3091" x="3584575" y="4999038"/>
          <p14:tracePt t="3108" x="3609975" y="4967288"/>
          <p14:tracePt t="3125" x="3632200" y="4929188"/>
          <p14:tracePt t="3141" x="3643313" y="4908550"/>
          <p14:tracePt t="3158" x="3643313" y="4903788"/>
          <p14:tracePt t="3175" x="3648075" y="4897438"/>
          <p14:tracePt t="15656" x="3652838" y="4897438"/>
          <p14:tracePt t="15658" x="3663950" y="4838700"/>
          <p14:tracePt t="15668" x="3695700" y="4775200"/>
          <p14:tracePt t="15685" x="3862388" y="4657725"/>
          <p14:tracePt t="15702" x="3921125" y="4625975"/>
          <p14:tracePt t="15718" x="3989388" y="4592638"/>
          <p14:tracePt t="15735" x="4075113" y="4560888"/>
          <p14:tracePt t="15752" x="4192588" y="4518025"/>
          <p14:tracePt t="15768" x="4357688" y="4459288"/>
          <p14:tracePt t="15785" x="4438650" y="4416425"/>
          <p14:tracePt t="15802" x="4567238" y="4341813"/>
          <p14:tracePt t="15818" x="4625975" y="4305300"/>
          <p14:tracePt t="15835" x="4651375" y="4289425"/>
          <p14:tracePt t="15852" x="4657725" y="4283075"/>
          <p14:tracePt t="15868" x="4732338" y="4230688"/>
          <p14:tracePt t="15885" x="4833938" y="4176713"/>
          <p14:tracePt t="15902" x="4951413" y="4122738"/>
          <p14:tracePt t="15918" x="5080000" y="4075113"/>
          <p14:tracePt t="15935" x="5202238" y="4016375"/>
          <p14:tracePt t="15952" x="5260975" y="3984625"/>
          <p14:tracePt t="15968" x="5362575" y="3925888"/>
          <p14:tracePt t="15985" x="5468938" y="3862388"/>
          <p14:tracePt t="16002" x="5586413" y="3792538"/>
          <p14:tracePt t="16018" x="5773738" y="3706813"/>
          <p14:tracePt t="16035" x="6003925" y="3621088"/>
          <p14:tracePt t="16052" x="6232525" y="3557588"/>
          <p14:tracePt t="16068" x="6435725" y="3508375"/>
          <p14:tracePt t="16085" x="6564313" y="3471863"/>
          <p14:tracePt t="16102" x="6650038" y="3433763"/>
          <p14:tracePt t="16119" x="6719888" y="3397250"/>
          <p14:tracePt t="16135" x="6745288" y="3381375"/>
          <p14:tracePt t="16152" x="6778625" y="3354388"/>
          <p14:tracePt t="16168" x="6783388" y="3332163"/>
          <p14:tracePt t="16185" x="6783388" y="3316288"/>
          <p14:tracePt t="16202" x="6783388" y="3300413"/>
          <p14:tracePt t="16219" x="6783388" y="3263900"/>
          <p14:tracePt t="16235" x="6783388" y="3198813"/>
          <p14:tracePt t="16252" x="6788150" y="3119438"/>
          <p14:tracePt t="16269" x="6826250" y="3044825"/>
          <p14:tracePt t="16285" x="6884988" y="2970213"/>
          <p14:tracePt t="16302" x="6937375" y="2911475"/>
          <p14:tracePt t="16319" x="6959600" y="2889250"/>
          <p14:tracePt t="16335" x="6975475" y="2862263"/>
          <p14:tracePt t="16352" x="6975475" y="2841625"/>
          <p14:tracePt t="16369" x="6975475" y="2830513"/>
          <p14:tracePt t="16385" x="6975475" y="2825750"/>
          <p14:tracePt t="16442" x="6975475" y="2830513"/>
          <p14:tracePt t="16450" x="6970713" y="2836863"/>
          <p14:tracePt t="16468" x="6964363" y="2846388"/>
          <p14:tracePt t="16471" x="6954838" y="2857500"/>
          <p14:tracePt t="16485" x="6937375" y="2878138"/>
          <p14:tracePt t="16503" x="6932613" y="2889250"/>
          <p14:tracePt t="16519" x="6916738" y="2911475"/>
          <p14:tracePt t="16536" x="6905625" y="2932113"/>
          <p14:tracePt t="16552" x="6889750" y="2959100"/>
          <p14:tracePt t="16569" x="6869113" y="2979738"/>
          <p14:tracePt t="16586" x="6853238" y="3006725"/>
          <p14:tracePt t="16602" x="6837363" y="3022600"/>
          <p14:tracePt t="16619" x="6819900" y="3028950"/>
          <p14:tracePt t="16636" x="6819900" y="3033713"/>
          <p14:tracePt t="16660" x="6815138" y="3033713"/>
          <p14:tracePt t="16671" x="6815138" y="3038475"/>
          <p14:tracePt t="16695" x="6810375" y="3044825"/>
          <p14:tracePt t="16713" x="6804025" y="3049588"/>
          <p14:tracePt t="16722" x="6804025" y="3054350"/>
          <p14:tracePt t="16736" x="6799263" y="3065463"/>
          <p14:tracePt t="16752" x="6788150" y="3081338"/>
          <p14:tracePt t="16769" x="6772275" y="3103563"/>
          <p14:tracePt t="16786" x="6767513" y="3119438"/>
          <p14:tracePt t="16802" x="6756400" y="3130550"/>
          <p14:tracePt t="16819" x="6756400" y="3140075"/>
          <p14:tracePt t="16923" x="6761163" y="3140075"/>
          <p14:tracePt t="16931" x="6767513" y="3140075"/>
          <p14:tracePt t="16958" x="6772275" y="3135313"/>
          <p14:tracePt t="17028" x="6772275" y="3130550"/>
          <p14:tracePt t="17037" x="6778625" y="3130550"/>
          <p14:tracePt t="17045" x="6788150" y="3130550"/>
          <p14:tracePt t="17054" x="6799263" y="3124200"/>
          <p14:tracePt t="17069" x="6810375" y="3119438"/>
          <p14:tracePt t="17086" x="6815138" y="3119438"/>
          <p14:tracePt t="17103" x="6819900" y="3113088"/>
          <p14:tracePt t="17119" x="6831013" y="3108325"/>
          <p14:tracePt t="17136" x="6837363" y="3103563"/>
          <p14:tracePt t="17153" x="6842125" y="3103563"/>
          <p14:tracePt t="17308" x="6846888" y="3097213"/>
          <p14:tracePt t="18647" x="6846888" y="3092450"/>
          <p14:tracePt t="18664" x="6853238" y="3081338"/>
          <p14:tracePt t="18673" x="6853238" y="3076575"/>
          <p14:tracePt t="18682" x="6858000" y="3071813"/>
          <p14:tracePt t="18690" x="6858000" y="3060700"/>
          <p14:tracePt t="18717" x="6858000" y="3054350"/>
          <p14:tracePt t="18752" x="6862763" y="3054350"/>
          <p14:tracePt t="18760" x="6869113" y="3049588"/>
          <p14:tracePt t="18769" x="6869113" y="3038475"/>
          <p14:tracePt t="18778" x="6869113" y="3033713"/>
          <p14:tracePt t="18787" x="6873875" y="3022600"/>
          <p14:tracePt t="18804" x="6878638" y="3022600"/>
          <p14:tracePt t="18821" x="6878638" y="3013075"/>
          <p14:tracePt t="18837" x="6884988" y="2995613"/>
          <p14:tracePt t="18854" x="6884988" y="2979738"/>
          <p14:tracePt t="18871" x="6884988" y="2974975"/>
          <p14:tracePt t="18887" x="6884988" y="2970213"/>
          <p14:tracePt t="18979" x="6884988" y="2963863"/>
          <p14:tracePt t="18989" x="6884988" y="2959100"/>
          <p14:tracePt t="19006" x="6884988" y="2954338"/>
          <p14:tracePt t="19023" x="6884988" y="2947988"/>
          <p14:tracePt t="19032" x="6884988" y="2943225"/>
          <p14:tracePt t="19040" x="6884988" y="2936875"/>
          <p14:tracePt t="19058" x="6884988" y="2932113"/>
          <p14:tracePt t="19075" x="6884988" y="2921000"/>
          <p14:tracePt t="19087" x="6884988" y="2911475"/>
          <p14:tracePt t="19104" x="6889750" y="2895600"/>
          <p14:tracePt t="19121" x="6896100" y="2873375"/>
          <p14:tracePt t="19138" x="6896100" y="2862263"/>
          <p14:tracePt t="19157" x="6896100" y="2852738"/>
          <p14:tracePt t="19171" x="6896100" y="2846388"/>
          <p14:tracePt t="19188" x="6896100" y="2830513"/>
          <p14:tracePt t="19204" x="6896100" y="2814638"/>
          <p14:tracePt t="19221" x="6896100" y="2798763"/>
          <p14:tracePt t="19238" x="6896100" y="2794000"/>
          <p14:tracePt t="19255" x="6896100" y="2787650"/>
          <p14:tracePt t="19271" x="6896100" y="2778125"/>
          <p14:tracePt t="19288" x="6896100" y="2771775"/>
          <p14:tracePt t="19574" x="6889750" y="2778125"/>
          <p14:tracePt t="19583" x="6889750" y="2782888"/>
          <p14:tracePt t="19592" x="6884988" y="2782888"/>
          <p14:tracePt t="19604" x="6878638" y="2782888"/>
          <p14:tracePt t="19621" x="6878638" y="2787650"/>
          <p14:tracePt t="19889" x="6873875" y="2787650"/>
          <p14:tracePt t="19898" x="6869113" y="2794000"/>
          <p14:tracePt t="19906" x="6862763" y="2798763"/>
          <p14:tracePt t="19922" x="6858000" y="2798763"/>
          <p14:tracePt t="19938" x="6842125" y="2809875"/>
          <p14:tracePt t="19955" x="6837363" y="2814638"/>
          <p14:tracePt t="20117" x="6831013" y="2819400"/>
          <p14:tracePt t="20125" x="6831013" y="2825750"/>
          <p14:tracePt t="20151" x="6831013" y="2830513"/>
          <p14:tracePt t="20370" x="6826250" y="2830513"/>
          <p14:tracePt t="20379" x="6826250" y="2836863"/>
          <p14:tracePt t="20563" x="6826250" y="2830513"/>
          <p14:tracePt t="20572" x="6826250" y="2825750"/>
          <p14:tracePt t="20580" x="6831013" y="2814638"/>
          <p14:tracePt t="20590" x="6831013" y="2809875"/>
          <p14:tracePt t="20606" x="6831013" y="2803525"/>
          <p14:tracePt t="20622" x="6831013" y="2782888"/>
          <p14:tracePt t="20639" x="6842125" y="2771775"/>
          <p14:tracePt t="20656" x="6842125" y="2755900"/>
          <p14:tracePt t="20672" x="6842125" y="2751138"/>
          <p14:tracePt t="20689" x="6846888" y="2728913"/>
          <p14:tracePt t="20706" x="6846888" y="2713038"/>
          <p14:tracePt t="20722" x="6846888" y="2697163"/>
          <p14:tracePt t="20739" x="6846888" y="2681288"/>
          <p14:tracePt t="20756" x="6853238" y="2681288"/>
          <p14:tracePt t="20773" x="6853238" y="2676525"/>
          <p14:tracePt t="20789" x="6853238" y="2670175"/>
          <p14:tracePt t="20921" x="6853238" y="2676525"/>
          <p14:tracePt t="20948" x="6846888" y="2676525"/>
          <p14:tracePt t="20983" x="6846888" y="2681288"/>
          <p14:tracePt t="20992" x="6837363" y="2681288"/>
          <p14:tracePt t="21009" x="6831013" y="2686050"/>
          <p14:tracePt t="21026" x="6826250" y="2692400"/>
          <p14:tracePt t="21035" x="6819900" y="2697163"/>
          <p14:tracePt t="21044" x="6815138" y="2701925"/>
          <p14:tracePt t="21056" x="6810375" y="2708275"/>
          <p14:tracePt t="21073" x="6799263" y="2724150"/>
          <p14:tracePt t="21089" x="6799263" y="2740025"/>
          <p14:tracePt t="21106" x="6794500" y="2755900"/>
          <p14:tracePt t="21123" x="6788150" y="2767013"/>
          <p14:tracePt t="21139" x="6788150" y="2778125"/>
          <p14:tracePt t="21175" x="6788150" y="2782888"/>
          <p14:tracePt t="21219" x="6794500" y="2782888"/>
          <p14:tracePt t="21228" x="6799263" y="2782888"/>
          <p14:tracePt t="21245" x="6804025" y="2782888"/>
          <p14:tracePt t="21254" x="6815138" y="2782888"/>
          <p14:tracePt t="21263" x="6826250" y="2778125"/>
          <p14:tracePt t="21273" x="6831013" y="2778125"/>
          <p14:tracePt t="21289" x="6853238" y="2771775"/>
          <p14:tracePt t="21306" x="6869113" y="2771775"/>
          <p14:tracePt t="21323" x="6878638" y="2767013"/>
          <p14:tracePt t="21339" x="6878638" y="2760663"/>
          <p14:tracePt t="21356" x="6884988" y="2755900"/>
          <p14:tracePt t="21373" x="6896100" y="2744788"/>
          <p14:tracePt t="21389" x="6900863" y="2740025"/>
          <p14:tracePt t="21406" x="6905625" y="2728913"/>
          <p14:tracePt t="21423" x="6905625" y="2724150"/>
          <p14:tracePt t="21440" x="6905625" y="2719388"/>
          <p14:tracePt t="21456" x="6905625" y="2713038"/>
          <p14:tracePt t="21473" x="6905625" y="2708275"/>
          <p14:tracePt t="21490" x="6905625" y="2697163"/>
          <p14:tracePt t="21506" x="6905625" y="2681288"/>
          <p14:tracePt t="21523" x="6900863" y="2670175"/>
          <p14:tracePt t="21540" x="6884988" y="2649538"/>
          <p14:tracePt t="21556" x="6869113" y="2633663"/>
          <p14:tracePt t="21573" x="6853238" y="2617788"/>
          <p14:tracePt t="21590" x="6846888" y="2611438"/>
          <p14:tracePt t="21612" x="6842125" y="2611438"/>
          <p14:tracePt t="21648" x="6837363" y="2611438"/>
          <p14:tracePt t="21658" x="6831013" y="2611438"/>
          <p14:tracePt t="21666" x="6819900" y="2611438"/>
          <p14:tracePt t="21683" x="6815138" y="2611438"/>
          <p14:tracePt t="21691" x="6804025" y="2611438"/>
          <p14:tracePt t="21706" x="6799263" y="2611438"/>
          <p14:tracePt t="21723" x="6778625" y="2617788"/>
          <p14:tracePt t="21740" x="6756400" y="2617788"/>
          <p14:tracePt t="21756" x="6735763" y="2633663"/>
          <p14:tracePt t="21773" x="6713538" y="2649538"/>
          <p14:tracePt t="21790" x="6702425" y="2654300"/>
          <p14:tracePt t="21806" x="6702425" y="2665413"/>
          <p14:tracePt t="21823" x="6697663" y="2676525"/>
          <p14:tracePt t="21840" x="6697663" y="2681288"/>
          <p14:tracePt t="21857" x="6692900" y="2692400"/>
          <p14:tracePt t="21874" x="6692900" y="2701925"/>
          <p14:tracePt t="21890" x="6692900" y="2708275"/>
          <p14:tracePt t="21907" x="6692900" y="2713038"/>
          <p14:tracePt t="21923" x="6692900" y="2735263"/>
          <p14:tracePt t="21940" x="6708775" y="2755900"/>
          <p14:tracePt t="21957" x="6740525" y="2778125"/>
          <p14:tracePt t="21973" x="6788150" y="2809875"/>
          <p14:tracePt t="21990" x="6804025" y="2819400"/>
          <p14:tracePt t="22094" x="6810375" y="2819400"/>
          <p14:tracePt t="22103" x="6815138" y="2819400"/>
          <p14:tracePt t="22112" x="6819900" y="2814638"/>
          <p14:tracePt t="22123" x="6826250" y="2809875"/>
          <p14:tracePt t="22140" x="6837363" y="2794000"/>
          <p14:tracePt t="22157" x="6853238" y="2778125"/>
          <p14:tracePt t="22173" x="6858000" y="2760663"/>
          <p14:tracePt t="22192" x="6869113" y="2744788"/>
          <p14:tracePt t="22207" x="6873875" y="2740025"/>
          <p14:tracePt t="22224" x="6878638" y="2719388"/>
          <p14:tracePt t="22240" x="6878638" y="2697163"/>
          <p14:tracePt t="22257" x="6884988" y="2686050"/>
          <p14:tracePt t="22274" x="6884988" y="2676525"/>
          <p14:tracePt t="22290" x="6884988" y="2670175"/>
          <p14:tracePt t="22461" x="6878638" y="2670175"/>
          <p14:tracePt t="22505" x="6873875" y="2670175"/>
          <p14:tracePt t="22532" x="6869113" y="2670175"/>
          <p14:tracePt t="22549" x="6862763" y="2670175"/>
          <p14:tracePt t="22567" x="6858000" y="2670175"/>
          <p14:tracePt t="22575" x="6846888" y="2670175"/>
          <p14:tracePt t="22593" x="6842125" y="2670175"/>
          <p14:tracePt t="22610" x="6837363" y="2670175"/>
          <p14:tracePt t="22663" x="6831013" y="2670175"/>
          <p14:tracePt t="22829" x="6826250" y="2676525"/>
          <p14:tracePt t="22847" x="6815138" y="2681288"/>
          <p14:tracePt t="22977" x="6819900" y="2681288"/>
          <p14:tracePt t="22986" x="6831013" y="2676525"/>
          <p14:tracePt t="22994" x="6837363" y="2670175"/>
          <p14:tracePt t="23108" x="6837363" y="2665413"/>
          <p14:tracePt t="23126" x="6831013" y="2654300"/>
          <p14:tracePt t="23135" x="6831013" y="2643188"/>
          <p14:tracePt t="23152" x="6831013" y="2633663"/>
          <p14:tracePt t="23161" x="6831013" y="2622550"/>
          <p14:tracePt t="23174" x="6831013" y="2611438"/>
          <p14:tracePt t="23190" x="6826250" y="2590800"/>
          <p14:tracePt t="23207" x="6826250" y="2584450"/>
          <p14:tracePt t="23224" x="6826250" y="2568575"/>
          <p14:tracePt t="23241" x="6826250" y="2547938"/>
          <p14:tracePt t="23257" x="6826250" y="2525713"/>
          <p14:tracePt t="23274" x="6826250" y="2482850"/>
          <p14:tracePt t="23290" x="6826250" y="2430463"/>
          <p14:tracePt t="23307" x="6826250" y="2398713"/>
          <p14:tracePt t="23324" x="6826250" y="2376488"/>
          <p14:tracePt t="23340" x="6826250" y="2371725"/>
          <p14:tracePt t="23357" x="6826250" y="2360613"/>
          <p14:tracePt t="23374" x="6826250" y="2355850"/>
          <p14:tracePt t="23406" x="6826250" y="2344738"/>
          <p14:tracePt t="23415" x="6826250" y="2333625"/>
          <p14:tracePt t="23424" x="6826250" y="2328863"/>
          <p14:tracePt t="23441" x="6826250" y="2324100"/>
          <p14:tracePt t="23457" x="6819900" y="2324100"/>
          <p14:tracePt t="23476" x="6819900" y="2317750"/>
          <p14:tracePt t="23491" x="6819900" y="2312988"/>
          <p14:tracePt t="23507" x="6819900" y="2306638"/>
          <p14:tracePt t="24001" x="6826250" y="2312988"/>
          <p14:tracePt t="24010" x="6831013" y="2312988"/>
          <p14:tracePt t="24018" x="6842125" y="2312988"/>
          <p14:tracePt t="24027" x="6846888" y="2312988"/>
          <p14:tracePt t="24115" x="6846888" y="2306638"/>
          <p14:tracePt t="24123" x="6846888" y="2301875"/>
          <p14:tracePt t="24141" x="6853238" y="2290763"/>
          <p14:tracePt t="24150" x="6858000" y="2286000"/>
          <p14:tracePt t="24159" x="6862763" y="2274888"/>
          <p14:tracePt t="24175" x="6869113" y="2265363"/>
          <p14:tracePt t="24191" x="6873875" y="2243138"/>
          <p14:tracePt t="24208" x="6889750" y="2227263"/>
          <p14:tracePt t="24225" x="6889750" y="2216150"/>
          <p14:tracePt t="24241" x="6896100" y="2206625"/>
          <p14:tracePt t="24258" x="6896100" y="2200275"/>
          <p14:tracePt t="24281" x="6896100" y="2195513"/>
          <p14:tracePt t="24291" x="6896100" y="2189163"/>
          <p14:tracePt t="24308" x="6896100" y="2173288"/>
          <p14:tracePt t="24325" x="6896100" y="2157413"/>
          <p14:tracePt t="24341" x="6896100" y="2147888"/>
          <p14:tracePt t="24358" x="6896100" y="2125663"/>
          <p14:tracePt t="24375" x="6896100" y="2114550"/>
          <p14:tracePt t="24562" x="6889750" y="2114550"/>
          <p14:tracePt t="24570" x="6884988" y="2114550"/>
          <p14:tracePt t="24579" x="6878638" y="2120900"/>
          <p14:tracePt t="24592" x="6869113" y="2125663"/>
          <p14:tracePt t="24609" x="6853238" y="2141538"/>
          <p14:tracePt t="24625" x="6837363" y="2147888"/>
          <p14:tracePt t="24642" x="6831013" y="2147888"/>
          <p14:tracePt t="24955" x="6831013" y="2141538"/>
          <p14:tracePt t="24964" x="6831013" y="2130425"/>
          <p14:tracePt t="24972" x="6831013" y="2120900"/>
          <p14:tracePt t="24981" x="6831013" y="2109788"/>
          <p14:tracePt t="24992" x="6831013" y="2105025"/>
          <p14:tracePt t="25009" x="6842125" y="2082800"/>
          <p14:tracePt t="25026" x="6842125" y="2062163"/>
          <p14:tracePt t="25043" x="6842125" y="2051050"/>
          <p14:tracePt t="25059" x="6842125" y="2019300"/>
          <p14:tracePt t="25076" x="6831013" y="2003425"/>
          <p14:tracePt t="25095" x="6831013" y="1997075"/>
          <p14:tracePt t="25109" x="6831013" y="1987550"/>
          <p14:tracePt t="25126" x="6831013" y="1976438"/>
          <p14:tracePt t="25143" x="6815138" y="1954213"/>
          <p14:tracePt t="25159" x="6794500" y="1933575"/>
          <p14:tracePt t="25175" x="6788150" y="1928813"/>
          <p14:tracePt t="25262" x="6788150" y="1922463"/>
          <p14:tracePt t="25279" x="6788150" y="1917700"/>
          <p14:tracePt t="25287" x="6788150" y="1911350"/>
          <p14:tracePt t="25296" x="6788150" y="1906588"/>
          <p14:tracePt t="25309" x="6788150" y="1890713"/>
          <p14:tracePt t="25325" x="6788150" y="1879600"/>
          <p14:tracePt t="25342" x="6788150" y="1863725"/>
          <p14:tracePt t="25359" x="6788150" y="1852613"/>
          <p14:tracePt t="25375" x="6761163" y="1831975"/>
          <p14:tracePt t="25392" x="6745288" y="1811338"/>
          <p14:tracePt t="25514" x="6751638" y="1816100"/>
          <p14:tracePt t="25523" x="6756400" y="1816100"/>
          <p14:tracePt t="25593" x="6761163" y="1816100"/>
          <p14:tracePt t="25602" x="6761163" y="1820863"/>
          <p14:tracePt t="25611" x="6767513" y="1820863"/>
          <p14:tracePt t="25626" x="6772275" y="1820863"/>
          <p14:tracePt t="25642" x="6788150" y="1820863"/>
          <p14:tracePt t="25659" x="6815138" y="1820863"/>
          <p14:tracePt t="25676" x="6837363" y="1820863"/>
          <p14:tracePt t="25692" x="6842125" y="1820863"/>
          <p14:tracePt t="25709" x="6853238" y="1820863"/>
          <p14:tracePt t="25726" x="6862763" y="1820863"/>
          <p14:tracePt t="25742" x="6869113" y="1820863"/>
          <p14:tracePt t="26145" x="6869113" y="1811338"/>
          <p14:tracePt t="26154" x="6869113" y="1804988"/>
          <p14:tracePt t="26163" x="6869113" y="1800225"/>
          <p14:tracePt t="26176" x="6869113" y="1793875"/>
          <p14:tracePt t="26193" x="6869113" y="1778000"/>
          <p14:tracePt t="26210" x="6869113" y="1768475"/>
          <p14:tracePt t="26227" x="6869113" y="1757363"/>
          <p14:tracePt t="26243" x="6869113" y="1746250"/>
          <p14:tracePt t="26260" x="6869113" y="1741488"/>
          <p14:tracePt t="26302" x="6862763" y="1741488"/>
          <p14:tracePt t="26311" x="6862763" y="1735138"/>
          <p14:tracePt t="26329" x="6862763" y="1725613"/>
          <p14:tracePt t="26346" x="6862763" y="1719263"/>
          <p14:tracePt t="26425" x="6858000" y="1714500"/>
          <p14:tracePt t="26434" x="6858000" y="1709738"/>
          <p14:tracePt t="26609" x="6853238" y="1709738"/>
          <p14:tracePt t="2769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08BDB855-C3C6-BFAC-92D8-53DDC3649223}"/>
            </a:ext>
          </a:extLst>
        </p:cNvPr>
        <p:cNvGrpSpPr/>
        <p:nvPr/>
      </p:nvGrpSpPr>
      <p:grpSpPr>
        <a:xfrm>
          <a:off x="0" y="0"/>
          <a:ext cx="0" cy="0"/>
          <a:chOff x="0" y="0"/>
          <a:chExt cx="0" cy="0"/>
        </a:xfrm>
      </p:grpSpPr>
      <p:sp>
        <p:nvSpPr>
          <p:cNvPr id="71" name="Google Shape;71;p20">
            <a:extLst>
              <a:ext uri="{FF2B5EF4-FFF2-40B4-BE49-F238E27FC236}">
                <a16:creationId xmlns:a16="http://schemas.microsoft.com/office/drawing/2014/main" id="{98A07EFA-3C8F-293E-B093-93A701CB409B}"/>
              </a:ext>
            </a:extLst>
          </p:cNvPr>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Chakras and Channels</a:t>
            </a:r>
            <a:endParaRPr b="1" u="sng"/>
          </a:p>
          <a:p>
            <a:pPr marL="0" lvl="0" indent="0" algn="l" rtl="0">
              <a:lnSpc>
                <a:spcPct val="100000"/>
              </a:lnSpc>
              <a:spcBef>
                <a:spcPts val="0"/>
              </a:spcBef>
              <a:spcAft>
                <a:spcPts val="0"/>
              </a:spcAft>
              <a:buSzPct val="111111"/>
              <a:buNone/>
            </a:pPr>
            <a:endParaRPr/>
          </a:p>
        </p:txBody>
      </p:sp>
      <p:sp>
        <p:nvSpPr>
          <p:cNvPr id="72" name="Google Shape;72;p20">
            <a:extLst>
              <a:ext uri="{FF2B5EF4-FFF2-40B4-BE49-F238E27FC236}">
                <a16:creationId xmlns:a16="http://schemas.microsoft.com/office/drawing/2014/main" id="{2B110E41-6FE3-09B8-E2E0-5B359667D104}"/>
              </a:ext>
            </a:extLst>
          </p:cNvPr>
          <p:cNvSpPr txBox="1">
            <a:spLocks noGrp="1"/>
          </p:cNvSpPr>
          <p:nvPr>
            <p:ph type="body" idx="1"/>
          </p:nvPr>
        </p:nvSpPr>
        <p:spPr>
          <a:xfrm>
            <a:off x="219457" y="621899"/>
            <a:ext cx="4471814" cy="4443081"/>
          </a:xfrm>
          <a:prstGeom prst="rect">
            <a:avLst/>
          </a:prstGeom>
          <a:noFill/>
          <a:ln>
            <a:noFill/>
          </a:ln>
        </p:spPr>
        <p:txBody>
          <a:bodyPr spcFirstLastPara="1" wrap="square" lIns="91425" tIns="91425" rIns="91425" bIns="91425" anchor="t" anchorCtr="0">
            <a:noAutofit/>
          </a:bodyPr>
          <a:lstStyle/>
          <a:p>
            <a:pPr marL="0" lvl="0" indent="0">
              <a:buNone/>
            </a:pPr>
            <a:r>
              <a:rPr lang="en" sz="1600" b="1" u="sng" dirty="0">
                <a:solidFill>
                  <a:schemeClr val="dk1"/>
                </a:solidFill>
              </a:rPr>
              <a:t>Channels:</a:t>
            </a:r>
            <a:r>
              <a:rPr lang="en" sz="1600" b="1" dirty="0">
                <a:solidFill>
                  <a:schemeClr val="dk1"/>
                </a:solidFill>
              </a:rPr>
              <a:t> </a:t>
            </a:r>
            <a:endParaRPr dirty="0"/>
          </a:p>
          <a:p>
            <a:pPr marL="285750" lvl="0" indent="-285750">
              <a:buClr>
                <a:schemeClr val="dk1"/>
              </a:buClr>
            </a:pPr>
            <a:r>
              <a:rPr lang="en-US" sz="1600" dirty="0">
                <a:solidFill>
                  <a:schemeClr val="dk1"/>
                </a:solidFill>
              </a:rPr>
              <a:t>There are 3 Channels within us which control our past, present and future activities.    </a:t>
            </a:r>
            <a:endParaRPr lang="en-US" dirty="0"/>
          </a:p>
          <a:p>
            <a:pPr marL="742950" lvl="1" indent="-285750">
              <a:buClr>
                <a:schemeClr val="dk1"/>
              </a:buClr>
            </a:pPr>
            <a:r>
              <a:rPr lang="en-US" sz="1600" dirty="0">
                <a:solidFill>
                  <a:schemeClr val="dk1"/>
                </a:solidFill>
              </a:rPr>
              <a:t>Left channel or Moon channel (Past) – takes care of our desires, emotions and feelings (shown in blue)  </a:t>
            </a:r>
            <a:endParaRPr lang="en-US" dirty="0"/>
          </a:p>
          <a:p>
            <a:pPr marL="742950" lvl="1" indent="-285750">
              <a:buClr>
                <a:schemeClr val="dk1"/>
              </a:buClr>
            </a:pPr>
            <a:r>
              <a:rPr lang="en-US" sz="1600" dirty="0">
                <a:solidFill>
                  <a:schemeClr val="dk1"/>
                </a:solidFill>
              </a:rPr>
              <a:t>Right channel or Sun channel (Future) – takes care of our planning, physical and mental activities (shown in yellow)</a:t>
            </a:r>
            <a:endParaRPr lang="en-US" dirty="0"/>
          </a:p>
          <a:p>
            <a:pPr marL="742950" lvl="1" indent="-285750">
              <a:buClr>
                <a:schemeClr val="dk1"/>
              </a:buClr>
            </a:pPr>
            <a:r>
              <a:rPr lang="en-US" sz="1600" dirty="0">
                <a:solidFill>
                  <a:schemeClr val="dk1"/>
                </a:solidFill>
              </a:rPr>
              <a:t>Central Channel (Present) – takes care of our spiritual growth and maintaining balance (shown in white)</a:t>
            </a:r>
          </a:p>
          <a:p>
            <a:pPr marL="0" indent="0">
              <a:buClr>
                <a:schemeClr val="dk1"/>
              </a:buClr>
              <a:buNone/>
            </a:pPr>
            <a:endParaRPr lang="en-US" sz="2000" dirty="0"/>
          </a:p>
        </p:txBody>
      </p:sp>
      <p:pic>
        <p:nvPicPr>
          <p:cNvPr id="3" name="Picture 2">
            <a:extLst>
              <a:ext uri="{FF2B5EF4-FFF2-40B4-BE49-F238E27FC236}">
                <a16:creationId xmlns:a16="http://schemas.microsoft.com/office/drawing/2014/main" id="{13887B89-648D-819A-C9B2-6F6EA6FF69F4}"/>
              </a:ext>
            </a:extLst>
          </p:cNvPr>
          <p:cNvPicPr>
            <a:picLocks noChangeAspect="1"/>
          </p:cNvPicPr>
          <p:nvPr/>
        </p:nvPicPr>
        <p:blipFill>
          <a:blip r:embed="rId6"/>
          <a:stretch>
            <a:fillRect/>
          </a:stretch>
        </p:blipFill>
        <p:spPr>
          <a:xfrm>
            <a:off x="4626864" y="1252728"/>
            <a:ext cx="4443984" cy="2926080"/>
          </a:xfrm>
          <a:prstGeom prst="rect">
            <a:avLst/>
          </a:prstGeom>
        </p:spPr>
      </p:pic>
      <p:pic>
        <p:nvPicPr>
          <p:cNvPr id="48" name="Audio 47">
            <a:hlinkClick r:id="" action="ppaction://media"/>
            <a:extLst>
              <a:ext uri="{FF2B5EF4-FFF2-40B4-BE49-F238E27FC236}">
                <a16:creationId xmlns:a16="http://schemas.microsoft.com/office/drawing/2014/main" id="{E89B6B32-F55A-67B7-123D-DEDF1E3A607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281213865"/>
      </p:ext>
    </p:extLst>
  </p:cSld>
  <p:clrMapOvr>
    <a:masterClrMapping/>
  </p:clrMapOvr>
  <mc:AlternateContent xmlns:mc="http://schemas.openxmlformats.org/markup-compatibility/2006">
    <mc:Choice xmlns:p14="http://schemas.microsoft.com/office/powerpoint/2010/main" Requires="p14">
      <p:transition spd="slow" p14:dur="2000" advTm="42466"/>
    </mc:Choice>
    <mc:Fallback>
      <p:transition spd="slow" advTm="42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8"/>
                </p:tgtEl>
              </p:cMediaNode>
            </p:audio>
          </p:childTnLst>
        </p:cTn>
      </p:par>
    </p:tnLst>
    <p:bldLst>
      <p:bldP spid="72" grpId="0" uiExpand="1" build="p"/>
    </p:bldLst>
  </p:timing>
  <p:extLst>
    <p:ext uri="{3A86A75C-4F4B-4683-9AE1-C65F6400EC91}">
      <p14:laserTraceLst xmlns:p14="http://schemas.microsoft.com/office/powerpoint/2010/main">
        <p14:tracePtLst>
          <p14:tracePt t="558" x="3648075" y="5114925"/>
          <p14:tracePt t="706" x="3417888" y="5037138"/>
          <p14:tracePt t="714" x="3408363" y="4983163"/>
          <p14:tracePt t="727" x="3402013" y="4946650"/>
          <p14:tracePt t="744" x="3402013" y="4913313"/>
          <p14:tracePt t="899" x="3402013" y="4903788"/>
          <p14:tracePt t="1083" x="3408363" y="4892675"/>
          <p14:tracePt t="1092" x="3408363" y="4887913"/>
          <p14:tracePt t="1101" x="3408363" y="4870450"/>
          <p14:tracePt t="1111" x="3413125" y="4854575"/>
          <p14:tracePt t="1128" x="3417888" y="4845050"/>
          <p14:tracePt t="8940" x="3424238" y="4845050"/>
          <p14:tracePt t="8949" x="3440113" y="4827588"/>
          <p14:tracePt t="8958" x="3460750" y="4811713"/>
          <p14:tracePt t="8968" x="3487738" y="4791075"/>
          <p14:tracePt t="8985" x="3557588" y="4752975"/>
          <p14:tracePt t="9002" x="3605213" y="4743450"/>
          <p14:tracePt t="9018" x="3760788" y="4705350"/>
          <p14:tracePt t="9035" x="4181475" y="4641850"/>
          <p14:tracePt t="9051" x="4752975" y="4524375"/>
          <p14:tracePt t="9068" x="5299075" y="4384675"/>
          <p14:tracePt t="9085" x="5715000" y="4278313"/>
          <p14:tracePt t="9101" x="6072188" y="4197350"/>
          <p14:tracePt t="9118" x="6467475" y="4138613"/>
          <p14:tracePt t="9135" x="6772275" y="4090988"/>
          <p14:tracePt t="9151" x="6932613" y="4054475"/>
          <p14:tracePt t="9168" x="6943725" y="4048125"/>
          <p14:tracePt t="9185" x="6954838" y="4038600"/>
          <p14:tracePt t="9201" x="6954838" y="4027488"/>
          <p14:tracePt t="9218" x="6948488" y="4005263"/>
          <p14:tracePt t="9235" x="6937375" y="3995738"/>
          <p14:tracePt t="9251" x="6916738" y="3979863"/>
          <p14:tracePt t="9268" x="6889750" y="3957638"/>
          <p14:tracePt t="9285" x="6878638" y="3937000"/>
          <p14:tracePt t="9301" x="6869113" y="3903663"/>
          <p14:tracePt t="9318" x="6869113" y="3862388"/>
          <p14:tracePt t="9335" x="6889750" y="3792538"/>
          <p14:tracePt t="9352" x="6896100" y="3749675"/>
          <p14:tracePt t="9369" x="6905625" y="3659188"/>
          <p14:tracePt t="9385" x="6900863" y="3600450"/>
          <p14:tracePt t="9402" x="6862763" y="3535363"/>
          <p14:tracePt t="9418" x="6837363" y="3487738"/>
          <p14:tracePt t="9435" x="6831013" y="3467100"/>
          <p14:tracePt t="9452" x="6831013" y="3440113"/>
          <p14:tracePt t="9468" x="6831013" y="3417888"/>
          <p14:tracePt t="9485" x="6831013" y="3408363"/>
          <p14:tracePt t="9502" x="6815138" y="3354388"/>
          <p14:tracePt t="9518" x="6772275" y="3273425"/>
          <p14:tracePt t="9535" x="6740525" y="3209925"/>
          <p14:tracePt t="9552" x="6670675" y="3097213"/>
          <p14:tracePt t="9568" x="6634163" y="3017838"/>
          <p14:tracePt t="9585" x="6634163" y="2995613"/>
          <p14:tracePt t="9605" x="6634163" y="2990850"/>
          <p14:tracePt t="9640" x="6638925" y="2990850"/>
          <p14:tracePt t="9649" x="6654800" y="2995613"/>
          <p14:tracePt t="9658" x="6665913" y="3001963"/>
          <p14:tracePt t="9668" x="6670675" y="3013075"/>
          <p14:tracePt t="9685" x="6692900" y="3022600"/>
          <p14:tracePt t="9702" x="6697663" y="3022600"/>
          <p14:tracePt t="9745" x="6697663" y="3013075"/>
          <p14:tracePt t="9754" x="6697663" y="2995613"/>
          <p14:tracePt t="9763" x="6697663" y="2990850"/>
          <p14:tracePt t="9771" x="6702425" y="2986088"/>
          <p14:tracePt t="9785" x="6702425" y="2974975"/>
          <p14:tracePt t="9802" x="6702425" y="2954338"/>
          <p14:tracePt t="9850" x="6719888" y="2954338"/>
          <p14:tracePt t="9859" x="6735763" y="2954338"/>
          <p14:tracePt t="9868" x="6761163" y="2954338"/>
          <p14:tracePt t="9885" x="6788150" y="2947988"/>
          <p14:tracePt t="9902" x="6858000" y="2927350"/>
          <p14:tracePt t="9919" x="6900863" y="2900363"/>
          <p14:tracePt t="9935" x="6911975" y="2878138"/>
          <p14:tracePt t="9952" x="6916738" y="2836863"/>
          <p14:tracePt t="9969" x="6921500" y="2794000"/>
          <p14:tracePt t="9985" x="6921500" y="2744788"/>
          <p14:tracePt t="10002" x="6921500" y="2728913"/>
          <p14:tracePt t="10019" x="6921500" y="2713038"/>
          <p14:tracePt t="10035" x="6921500" y="2686050"/>
          <p14:tracePt t="10052" x="6916738" y="2676525"/>
          <p14:tracePt t="10069" x="6916738" y="2660650"/>
          <p14:tracePt t="10086" x="6916738" y="2622550"/>
          <p14:tracePt t="10102" x="6916738" y="2574925"/>
          <p14:tracePt t="10119" x="6916738" y="2525713"/>
          <p14:tracePt t="10135" x="6916738" y="2466975"/>
          <p14:tracePt t="10152" x="6916738" y="2392363"/>
          <p14:tracePt t="10169" x="6921500" y="2328863"/>
          <p14:tracePt t="10186" x="6921500" y="2270125"/>
          <p14:tracePt t="10202" x="6921500" y="2247900"/>
          <p14:tracePt t="10219" x="6927850" y="2211388"/>
          <p14:tracePt t="10235" x="6927850" y="2184400"/>
          <p14:tracePt t="10253" x="6927850" y="2168525"/>
          <p14:tracePt t="10269" x="6927850" y="2136775"/>
          <p14:tracePt t="10286" x="6927850" y="2125663"/>
          <p14:tracePt t="10302" x="6927850" y="2098675"/>
          <p14:tracePt t="10319" x="6927850" y="2062163"/>
          <p14:tracePt t="10336" x="6927850" y="2024063"/>
          <p14:tracePt t="10352" x="6927850" y="1992313"/>
          <p14:tracePt t="10369" x="6927850" y="1970088"/>
          <p14:tracePt t="10386" x="6921500" y="1949450"/>
          <p14:tracePt t="10402" x="6921500" y="1944688"/>
          <p14:tracePt t="10419" x="6916738" y="1944688"/>
          <p14:tracePt t="10481" x="6916738" y="1938338"/>
          <p14:tracePt t="10489" x="6911975" y="1933575"/>
          <p14:tracePt t="10498" x="6905625" y="1928813"/>
          <p14:tracePt t="10515" x="6900863" y="1917700"/>
          <p14:tracePt t="10524" x="6896100" y="1911350"/>
          <p14:tracePt t="10536" x="6884988" y="1901825"/>
          <p14:tracePt t="10552" x="6869113" y="1879600"/>
          <p14:tracePt t="10569" x="6788150" y="1843088"/>
          <p14:tracePt t="10586" x="6692900" y="1811338"/>
          <p14:tracePt t="10603" x="6654800" y="1800225"/>
          <p14:tracePt t="10619" x="6650038" y="1800225"/>
          <p14:tracePt t="10717" x="6643688" y="1800225"/>
          <p14:tracePt t="10725" x="6643688" y="1793875"/>
          <p14:tracePt t="10743" x="6638925" y="1789113"/>
          <p14:tracePt t="10751" x="6634163" y="1784350"/>
          <p14:tracePt t="10771" x="6634163" y="1778000"/>
          <p14:tracePt t="10788" x="6634163" y="1773238"/>
          <p14:tracePt t="10813" x="6638925" y="1768475"/>
          <p14:tracePt t="10821" x="6643688" y="1762125"/>
          <p14:tracePt t="10839" x="6650038" y="1757363"/>
          <p14:tracePt t="10848" x="6654800" y="1757363"/>
          <p14:tracePt t="10856" x="6661150" y="1752600"/>
          <p14:tracePt t="10869" x="6665913" y="1746250"/>
          <p14:tracePt t="10886" x="6670675" y="1741488"/>
          <p14:tracePt t="10903" x="6670675" y="1725613"/>
          <p14:tracePt t="10919" x="6670675" y="1719263"/>
          <p14:tracePt t="10944" x="6677025" y="1709738"/>
          <p14:tracePt t="10962" x="6677025" y="1703388"/>
          <p14:tracePt t="10971" x="6681788" y="1703388"/>
          <p14:tracePt t="11276" x="6681788" y="1709738"/>
          <p14:tracePt t="11294" x="6681788" y="1719263"/>
          <p14:tracePt t="11305" x="6677025" y="1725613"/>
          <p14:tracePt t="11312" x="6677025" y="1730375"/>
          <p14:tracePt t="11321" x="6677025" y="1741488"/>
          <p14:tracePt t="11337" x="6677025" y="1762125"/>
          <p14:tracePt t="11353" x="6677025" y="1789113"/>
          <p14:tracePt t="18251" x="6670675" y="1793875"/>
          <p14:tracePt t="18260" x="6661150" y="1804988"/>
          <p14:tracePt t="18268" x="6661150" y="1816100"/>
          <p14:tracePt t="18277" x="6661150" y="1831975"/>
          <p14:tracePt t="18292" x="6670675" y="1870075"/>
          <p14:tracePt t="18309" x="6708775" y="1960563"/>
          <p14:tracePt t="18325" x="6740525" y="2062163"/>
          <p14:tracePt t="18342" x="6751638" y="2147888"/>
          <p14:tracePt t="18359" x="6745288" y="2179638"/>
          <p14:tracePt t="18375" x="6729413" y="2195513"/>
          <p14:tracePt t="18392" x="6724650" y="2211388"/>
          <p14:tracePt t="18409" x="6724650" y="2232025"/>
          <p14:tracePt t="18426" x="6724650" y="2247900"/>
          <p14:tracePt t="18443" x="6713538" y="2281238"/>
          <p14:tracePt t="18459" x="6708775" y="2317750"/>
          <p14:tracePt t="18475" x="6713538" y="2376488"/>
          <p14:tracePt t="18492" x="6729413" y="2446338"/>
          <p14:tracePt t="18509" x="6772275" y="2516188"/>
          <p14:tracePt t="18525" x="6804025" y="2574925"/>
          <p14:tracePt t="18542" x="6819900" y="2627313"/>
          <p14:tracePt t="18559" x="6815138" y="2686050"/>
          <p14:tracePt t="18576" x="6804025" y="2744788"/>
          <p14:tracePt t="18592" x="6831013" y="2830513"/>
          <p14:tracePt t="18609" x="6862763" y="2873375"/>
          <p14:tracePt t="18626" x="6943725" y="2959100"/>
          <p14:tracePt t="18642" x="6970713" y="2974975"/>
          <p14:tracePt t="18688" x="6970713" y="2963863"/>
          <p14:tracePt t="18706" x="6970713" y="2954338"/>
          <p14:tracePt t="18714" x="6975475" y="2947988"/>
          <p14:tracePt t="18723" x="6975475" y="2936875"/>
          <p14:tracePt t="18731" x="6975475" y="2932113"/>
          <p14:tracePt t="18742" x="6975475" y="2927350"/>
          <p14:tracePt t="18759" x="6954838" y="2921000"/>
          <p14:tracePt t="18775" x="6943725" y="2916238"/>
          <p14:tracePt t="18792" x="6937375" y="2916238"/>
          <p14:tracePt t="18809" x="6932613" y="2916238"/>
          <p14:tracePt t="18889" x="6927850" y="2911475"/>
          <p14:tracePt t="18898" x="6921500" y="2905125"/>
          <p14:tracePt t="18907" x="6911975" y="2895600"/>
          <p14:tracePt t="18916" x="6900863" y="2889250"/>
          <p14:tracePt t="18926" x="6896100" y="2884488"/>
          <p14:tracePt t="18943" x="6873875" y="2868613"/>
          <p14:tracePt t="18961" x="6862763" y="2857500"/>
          <p14:tracePt t="18976" x="6853238" y="2852738"/>
          <p14:tracePt t="18993" x="6810375" y="2819400"/>
          <p14:tracePt t="19009" x="6745288" y="2771775"/>
          <p14:tracePt t="19026" x="6681788" y="2719388"/>
          <p14:tracePt t="19043" x="6623050" y="2654300"/>
          <p14:tracePt t="19059" x="6584950" y="2601913"/>
          <p14:tracePt t="19076" x="6580188" y="2563813"/>
          <p14:tracePt t="19093" x="6596063" y="2516188"/>
          <p14:tracePt t="19109" x="6643688" y="2451100"/>
          <p14:tracePt t="19126" x="6702425" y="2387600"/>
          <p14:tracePt t="19143" x="6729413" y="2360613"/>
          <p14:tracePt t="19160" x="6745288" y="2306638"/>
          <p14:tracePt t="19176" x="6745288" y="2232025"/>
          <p14:tracePt t="19193" x="6719888" y="2163763"/>
          <p14:tracePt t="19210" x="6681788" y="2089150"/>
          <p14:tracePt t="19226" x="6650038" y="2024063"/>
          <p14:tracePt t="19243" x="6634163" y="1970088"/>
          <p14:tracePt t="19260" x="6623050" y="1922463"/>
          <p14:tracePt t="19276" x="6623050" y="1890713"/>
          <p14:tracePt t="19293" x="6623050" y="1870075"/>
          <p14:tracePt t="19310" x="6634163" y="1836738"/>
          <p14:tracePt t="19327" x="6638925" y="1820863"/>
          <p14:tracePt t="19343" x="6643688" y="1784350"/>
          <p14:tracePt t="19360" x="6654800" y="1730375"/>
          <p14:tracePt t="19376" x="6677025" y="1666875"/>
          <p14:tracePt t="19393" x="6697663" y="1597025"/>
          <p14:tracePt t="19410" x="6729413" y="1538288"/>
          <p14:tracePt t="19426" x="6745288" y="1511300"/>
          <p14:tracePt t="19443" x="6756400" y="1490663"/>
          <p14:tracePt t="19460" x="6767513" y="1490663"/>
          <p14:tracePt t="19476" x="6810375" y="1490663"/>
          <p14:tracePt t="19495" x="6889750" y="1522413"/>
          <p14:tracePt t="19510" x="6937375" y="1538288"/>
          <p14:tracePt t="19526" x="6986588" y="1558925"/>
          <p14:tracePt t="19543" x="6991350" y="1565275"/>
          <p14:tracePt t="19581" x="6996113" y="1576388"/>
          <p14:tracePt t="19589" x="7002463" y="1576388"/>
          <p14:tracePt t="19598" x="7007225" y="1576388"/>
          <p14:tracePt t="19808" x="7002463" y="1576388"/>
          <p14:tracePt t="19852" x="6996113" y="1576388"/>
          <p14:tracePt t="19862" x="6986588" y="1576388"/>
          <p14:tracePt t="19869" x="6980238" y="1576388"/>
          <p14:tracePt t="19878" x="6970713" y="1576388"/>
          <p14:tracePt t="19896" x="6959600" y="1576388"/>
          <p14:tracePt t="19910" x="6948488" y="1576388"/>
          <p14:tracePt t="19927" x="6937375" y="1576388"/>
          <p14:tracePt t="19943" x="6921500" y="1576388"/>
          <p14:tracePt t="19992" x="6916738" y="1576388"/>
          <p14:tracePt t="20000" x="6911975" y="1576388"/>
          <p14:tracePt t="20010" x="6905625" y="1581150"/>
          <p14:tracePt t="20027" x="6905625" y="1585913"/>
          <p14:tracePt t="20044" x="6889750" y="1585913"/>
          <p14:tracePt t="20060" x="6884988" y="1585913"/>
          <p14:tracePt t="20077" x="6878638" y="1585913"/>
          <p14:tracePt t="20228" x="6878638" y="1592263"/>
          <p14:tracePt t="20368" x="6878638" y="1597025"/>
          <p14:tracePt t="20386" x="6873875" y="1601788"/>
          <p14:tracePt t="20403" x="6873875" y="1608138"/>
          <p14:tracePt t="29127" x="6873875" y="1617663"/>
          <p14:tracePt t="29136" x="6884988" y="1655763"/>
          <p14:tracePt t="29144" x="6889750" y="1698625"/>
          <p14:tracePt t="29153" x="6896100" y="1752600"/>
          <p14:tracePt t="29168" x="6896100" y="1793875"/>
          <p14:tracePt t="29184" x="6896100" y="1885950"/>
          <p14:tracePt t="29201" x="6889750" y="1976438"/>
          <p14:tracePt t="29218" x="6853238" y="2055813"/>
          <p14:tracePt t="29234" x="6815138" y="2114550"/>
          <p14:tracePt t="29251" x="6804025" y="2125663"/>
          <p14:tracePt t="29268" x="6799263" y="2163763"/>
          <p14:tracePt t="29284" x="6799263" y="2179638"/>
          <p14:tracePt t="29301" x="6794500" y="2206625"/>
          <p14:tracePt t="29318" x="6794500" y="2232025"/>
          <p14:tracePt t="29334" x="6788150" y="2254250"/>
          <p14:tracePt t="29351" x="6783388" y="2259013"/>
          <p14:tracePt t="29368" x="6778625" y="2281238"/>
          <p14:tracePt t="29384" x="6778625" y="2286000"/>
          <p14:tracePt t="29401" x="6819900" y="2344738"/>
          <p14:tracePt t="29418" x="6862763" y="2408238"/>
          <p14:tracePt t="29434" x="6896100" y="2466975"/>
          <p14:tracePt t="29451" x="6900863" y="2500313"/>
          <p14:tracePt t="29468" x="6905625" y="2579688"/>
          <p14:tracePt t="29485" x="6900863" y="2665413"/>
          <p14:tracePt t="29502" x="6869113" y="2767013"/>
          <p14:tracePt t="29518" x="6842125" y="2873375"/>
          <p14:tracePt t="29535" x="6819900" y="2927350"/>
          <p14:tracePt t="29551" x="6804025" y="2954338"/>
          <p14:tracePt t="29568" x="6804025" y="2959100"/>
          <p14:tracePt t="29585" x="6810375" y="2979738"/>
          <p14:tracePt t="29601" x="6815138" y="3006725"/>
          <p14:tracePt t="29618" x="6826250" y="3076575"/>
          <p14:tracePt t="29635" x="6842125" y="3151188"/>
          <p14:tracePt t="29652" x="6842125" y="3178175"/>
          <p14:tracePt t="29668" x="6826250" y="3214688"/>
          <p14:tracePt t="29685" x="6815138" y="3232150"/>
          <p14:tracePt t="29701" x="6799263" y="3248025"/>
          <p14:tracePt t="29718" x="6783388" y="3263900"/>
          <p14:tracePt t="29734" x="6783388" y="3268663"/>
          <p14:tracePt t="29751" x="6778625" y="3268663"/>
          <p14:tracePt t="29792" x="6783388" y="3257550"/>
          <p14:tracePt t="29801" x="6788150" y="3248025"/>
          <p14:tracePt t="29809" x="6794500" y="3236913"/>
          <p14:tracePt t="29819" x="6794500" y="3225800"/>
          <p14:tracePt t="29835" x="6794500" y="3221038"/>
          <p14:tracePt t="29851" x="6804025" y="3198813"/>
          <p14:tracePt t="29868" x="6819900" y="3182938"/>
          <p14:tracePt t="29884" x="6831013" y="3155950"/>
          <p14:tracePt t="29901" x="6837363" y="3146425"/>
          <p14:tracePt t="29918" x="6842125" y="3135313"/>
          <p14:tracePt t="29934" x="6837363" y="3108325"/>
          <p14:tracePt t="29951" x="6837363" y="3087688"/>
          <p14:tracePt t="29968" x="6837363" y="3071813"/>
          <p14:tracePt t="29984" x="6837363" y="3054350"/>
          <p14:tracePt t="30001" x="6837363" y="3044825"/>
          <p14:tracePt t="30018" x="6846888" y="3013075"/>
          <p14:tracePt t="30034" x="6853238" y="2970213"/>
          <p14:tracePt t="30051" x="6862763" y="2921000"/>
          <p14:tracePt t="30068" x="6873875" y="2895600"/>
          <p14:tracePt t="30084" x="6905625" y="2771775"/>
          <p14:tracePt t="30101" x="6921500" y="2692400"/>
          <p14:tracePt t="30118" x="6927850" y="2633663"/>
          <p14:tracePt t="30135" x="6927850" y="2611438"/>
          <p14:tracePt t="30151" x="6927850" y="2595563"/>
          <p14:tracePt t="30168" x="6932613" y="2574925"/>
          <p14:tracePt t="30185" x="6932613" y="2563813"/>
          <p14:tracePt t="30201" x="6948488" y="2541588"/>
          <p14:tracePt t="30218" x="6959600" y="2525713"/>
          <p14:tracePt t="30235" x="6970713" y="2509838"/>
          <p14:tracePt t="30251" x="6975475" y="2489200"/>
          <p14:tracePt t="30268" x="6975475" y="2457450"/>
          <p14:tracePt t="30285" x="6975475" y="2424113"/>
          <p14:tracePt t="30301" x="6975475" y="2392363"/>
          <p14:tracePt t="30318" x="6975475" y="2355850"/>
          <p14:tracePt t="30335" x="6975475" y="2324100"/>
          <p14:tracePt t="30351" x="6975475" y="2301875"/>
          <p14:tracePt t="30368" x="6975475" y="2286000"/>
          <p14:tracePt t="30385" x="6964363" y="2265363"/>
          <p14:tracePt t="30401" x="6964363" y="2254250"/>
          <p14:tracePt t="30418" x="6959600" y="2243138"/>
          <p14:tracePt t="30435" x="6948488" y="2232025"/>
          <p14:tracePt t="30451" x="6927850" y="2216150"/>
          <p14:tracePt t="30468" x="6905625" y="2206625"/>
          <p14:tracePt t="30500" x="6896100" y="2200275"/>
          <p14:tracePt t="30501" x="6884988" y="2195513"/>
          <p14:tracePt t="30518" x="6862763" y="2179638"/>
          <p14:tracePt t="30535" x="6862763" y="2168525"/>
          <p14:tracePt t="30552" x="6853238" y="2163763"/>
          <p14:tracePt t="30568" x="6842125" y="2152650"/>
          <p14:tracePt t="30585" x="6837363" y="2147888"/>
          <p14:tracePt t="30601" x="6837363" y="2141538"/>
          <p14:tracePt t="30618" x="6837363" y="2125663"/>
          <p14:tracePt t="30635" x="6826250" y="2098675"/>
          <p14:tracePt t="30652" x="6815138" y="2082800"/>
          <p14:tracePt t="30668" x="6810375" y="2062163"/>
          <p14:tracePt t="30685" x="6794500" y="2039938"/>
          <p14:tracePt t="30702" x="6783388" y="2030413"/>
          <p14:tracePt t="30718" x="6783388" y="2024063"/>
          <p14:tracePt t="30735" x="6783388" y="2012950"/>
          <p14:tracePt t="30754" x="6778625" y="2008188"/>
          <p14:tracePt t="30771" x="6778625" y="2003425"/>
          <p14:tracePt t="30785" x="6778625" y="1997075"/>
          <p14:tracePt t="30806" x="6778625" y="1992313"/>
          <p14:tracePt t="30824" x="6778625" y="1987550"/>
          <p14:tracePt t="30835" x="6778625" y="1981200"/>
          <p14:tracePt t="30852" x="6778625" y="1965325"/>
          <p14:tracePt t="30869" x="6772275" y="1960563"/>
          <p14:tracePt t="30885" x="6772275" y="1949450"/>
          <p14:tracePt t="30902" x="6772275" y="1944688"/>
          <p14:tracePt t="30919" x="6772275" y="1928813"/>
          <p14:tracePt t="30935" x="6767513" y="1906588"/>
          <p14:tracePt t="30952" x="6767513" y="1890713"/>
          <p14:tracePt t="30969" x="6767513" y="1852613"/>
          <p14:tracePt t="30985" x="6767513" y="1811338"/>
          <p14:tracePt t="31002" x="6767513" y="1789113"/>
          <p14:tracePt t="31376" x="6767513" y="1793875"/>
          <p14:tracePt t="31393" x="6761163" y="1793875"/>
          <p14:tracePt t="31656" x="6756400" y="1804988"/>
          <p14:tracePt t="31664" x="6751638" y="1816100"/>
          <p14:tracePt t="31673" x="6740525" y="1816100"/>
          <p14:tracePt t="40680" x="6735763" y="1816100"/>
          <p14:tracePt t="41561" x="6735763" y="1820863"/>
          <p14:tracePt t="41563" x="6729413" y="1827213"/>
          <p14:tracePt t="41577" x="6729413" y="1836738"/>
          <p14:tracePt t="41594" x="6724650" y="1852613"/>
          <p14:tracePt t="41611" x="6719888" y="1863725"/>
          <p14:tracePt t="41994"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Self-Realization </a:t>
            </a:r>
            <a:endParaRPr/>
          </a:p>
        </p:txBody>
      </p:sp>
      <p:sp>
        <p:nvSpPr>
          <p:cNvPr id="86" name="Google Shape;86;p22"/>
          <p:cNvSpPr txBox="1">
            <a:spLocks noGrp="1"/>
          </p:cNvSpPr>
          <p:nvPr>
            <p:ph type="body" idx="1"/>
          </p:nvPr>
        </p:nvSpPr>
        <p:spPr>
          <a:xfrm>
            <a:off x="219456" y="613716"/>
            <a:ext cx="5338707" cy="314457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b="1" u="sng" dirty="0">
                <a:solidFill>
                  <a:schemeClr val="dk1"/>
                </a:solidFill>
              </a:rPr>
              <a:t>Kundalini energy:</a:t>
            </a:r>
            <a:endParaRPr sz="1600" b="1" u="sng" dirty="0">
              <a:solidFill>
                <a:schemeClr val="dk1"/>
              </a:solidFill>
            </a:endParaRPr>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Kundalini energy is a motherly energy inside us.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It is at the bottom of the spinal cord in a triangular bone called sacrum bone.</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It stays in a dormant state.</a:t>
            </a:r>
            <a:endParaRPr dirty="0"/>
          </a:p>
        </p:txBody>
      </p:sp>
      <p:sp>
        <p:nvSpPr>
          <p:cNvPr id="88" name="Google Shape;88;p22"/>
          <p:cNvSpPr txBox="1"/>
          <p:nvPr/>
        </p:nvSpPr>
        <p:spPr>
          <a:xfrm>
            <a:off x="219456" y="2425301"/>
            <a:ext cx="5368851" cy="308998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600" b="1" i="0" u="sng" strike="noStrike" cap="none" dirty="0">
                <a:solidFill>
                  <a:schemeClr val="dk1"/>
                </a:solidFill>
                <a:latin typeface="Arial"/>
                <a:ea typeface="Arial"/>
                <a:cs typeface="Arial"/>
                <a:sym typeface="Arial"/>
              </a:rPr>
              <a:t>Self-Realization:</a:t>
            </a:r>
            <a:endParaRPr sz="1600" b="1" i="0" u="none" strike="noStrike" cap="none" dirty="0">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800"/>
              <a:buFont typeface="Arial"/>
              <a:buChar char="●"/>
            </a:pPr>
            <a:r>
              <a:rPr lang="en" sz="1600" b="0" i="0" u="none" strike="noStrike" cap="none" dirty="0">
                <a:solidFill>
                  <a:schemeClr val="dk1"/>
                </a:solidFill>
                <a:latin typeface="Arial"/>
                <a:ea typeface="Arial"/>
                <a:cs typeface="Arial"/>
                <a:sym typeface="Arial"/>
              </a:rPr>
              <a:t>When our Kundalini energy rises and passes through all the chakras, it reaches the chakra on top of our head</a:t>
            </a:r>
            <a:r>
              <a:rPr lang="en" sz="1600" dirty="0">
                <a:solidFill>
                  <a:schemeClr val="dk1"/>
                </a:solidFill>
              </a:rPr>
              <a:t> </a:t>
            </a:r>
            <a:r>
              <a:rPr lang="en" sz="1600" b="0" i="0" u="none" strike="noStrike" cap="none" dirty="0">
                <a:solidFill>
                  <a:schemeClr val="dk1"/>
                </a:solidFill>
                <a:latin typeface="Arial"/>
                <a:ea typeface="Arial"/>
                <a:cs typeface="Arial"/>
                <a:sym typeface="Arial"/>
              </a:rPr>
              <a:t>and gets connected to the divine energy around us. This is called Self-Realization.</a:t>
            </a:r>
            <a:endParaRPr sz="1400" b="0" i="0" u="none" strike="noStrike" cap="none" dirty="0">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800"/>
              <a:buFont typeface="Arial"/>
              <a:buChar char="●"/>
            </a:pPr>
            <a:r>
              <a:rPr lang="en" sz="1600" b="0" i="0" u="none" strike="noStrike" cap="none" dirty="0">
                <a:solidFill>
                  <a:schemeClr val="dk1"/>
                </a:solidFill>
                <a:latin typeface="Arial"/>
                <a:ea typeface="Arial"/>
                <a:cs typeface="Arial"/>
                <a:sym typeface="Arial"/>
              </a:rPr>
              <a:t>We can feel this in our hands, and on top of our head as a cool breeze. </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CF8EDC5-1D38-A637-9DD8-1707819D0EB1}"/>
              </a:ext>
            </a:extLst>
          </p:cNvPr>
          <p:cNvPicPr>
            <a:picLocks noChangeAspect="1"/>
          </p:cNvPicPr>
          <p:nvPr/>
        </p:nvPicPr>
        <p:blipFill>
          <a:blip r:embed="rId6"/>
          <a:srcRect l="29318" r="30465" b="30123"/>
          <a:stretch>
            <a:fillRect/>
          </a:stretch>
        </p:blipFill>
        <p:spPr>
          <a:xfrm>
            <a:off x="5486396" y="813816"/>
            <a:ext cx="3572776" cy="4087368"/>
          </a:xfrm>
          <a:prstGeom prst="rect">
            <a:avLst/>
          </a:prstGeom>
        </p:spPr>
      </p:pic>
      <p:pic>
        <p:nvPicPr>
          <p:cNvPr id="41" name="Audio 40">
            <a:hlinkClick r:id="" action="ppaction://media"/>
            <a:extLst>
              <a:ext uri="{FF2B5EF4-FFF2-40B4-BE49-F238E27FC236}">
                <a16:creationId xmlns:a16="http://schemas.microsoft.com/office/drawing/2014/main" id="{95B81207-5BB6-75EF-4F5A-C4AA8C85EA3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094"/>
    </mc:Choice>
    <mc:Fallback>
      <p:transition spd="slow" advTm="32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par>
                                <p:cTn id="7" presetID="1" presetClass="entr" presetSubtype="0" fill="hold" grpId="0" nodeType="withEffect">
                                  <p:stCondLst>
                                    <p:cond delay="0"/>
                                  </p:stCondLst>
                                  <p:childTnLst>
                                    <p:set>
                                      <p:cBhvr>
                                        <p:cTn id="8" dur="1" fill="hold">
                                          <p:stCondLst>
                                            <p:cond delay="0"/>
                                          </p:stCondLst>
                                        </p:cTn>
                                        <p:tgtEl>
                                          <p:spTgt spid="8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1"/>
                </p:tgtEl>
              </p:cMediaNode>
            </p:audio>
          </p:childTnLst>
        </p:cTn>
      </p:par>
    </p:tnLst>
    <p:bldLst>
      <p:bldP spid="86" grpId="0" uiExpand="1" build="p"/>
    </p:bldLst>
  </p:timing>
  <p:extLst>
    <p:ext uri="{3A86A75C-4F4B-4683-9AE1-C65F6400EC91}">
      <p14:laserTraceLst xmlns:p14="http://schemas.microsoft.com/office/powerpoint/2010/main">
        <p14:tracePtLst>
          <p14:tracePt t="11399" x="4662488" y="2147888"/>
          <p14:tracePt t="11401" x="5330825" y="2516188"/>
          <p14:tracePt t="11405" x="5549900" y="2649538"/>
          <p14:tracePt t="11420" x="5859463" y="2825750"/>
          <p14:tracePt t="11436" x="6105525" y="2936875"/>
          <p14:tracePt t="11453" x="6505575" y="3092450"/>
          <p14:tracePt t="11470" x="7146925" y="3316288"/>
          <p14:tracePt t="11487" x="7989888" y="3621088"/>
          <p14:tracePt t="11503" x="8380413" y="3760788"/>
          <p14:tracePt t="11520" x="9069388" y="4021138"/>
          <p14:tracePt t="11808" x="9047163" y="4294188"/>
          <p14:tracePt t="11817" x="8956675" y="4305300"/>
          <p14:tracePt t="11825" x="8877300" y="4316413"/>
          <p14:tracePt t="11837" x="8812213" y="4321175"/>
          <p14:tracePt t="11853" x="8705850" y="4332288"/>
          <p14:tracePt t="11870" x="8662988" y="4332288"/>
          <p14:tracePt t="11887" x="8567738" y="4341813"/>
          <p14:tracePt t="11904" x="8475663" y="4352925"/>
          <p14:tracePt t="11920" x="8396288" y="4352925"/>
          <p14:tracePt t="11937" x="8358188" y="4352925"/>
          <p14:tracePt t="11954" x="8294688" y="4352925"/>
          <p14:tracePt t="11970" x="8161338" y="4352925"/>
          <p14:tracePt t="11987" x="8102600" y="4352925"/>
          <p14:tracePt t="12004" x="8064500" y="4352925"/>
          <p14:tracePt t="12020" x="8021638" y="4352925"/>
          <p14:tracePt t="12037" x="7969250" y="4352925"/>
          <p14:tracePt t="12054" x="7910513" y="4357688"/>
          <p14:tracePt t="12070" x="7878763" y="4364038"/>
          <p14:tracePt t="12087" x="7829550" y="4379913"/>
          <p14:tracePt t="12104" x="7770813" y="4384675"/>
          <p14:tracePt t="12120" x="7702550" y="4384675"/>
          <p14:tracePt t="12137" x="7637463" y="4384675"/>
          <p14:tracePt t="12154" x="7573963" y="4384675"/>
          <p14:tracePt t="12170" x="7519988" y="4368800"/>
          <p14:tracePt t="12187" x="7519988" y="4364038"/>
          <p14:tracePt t="12204" x="7519988" y="4357688"/>
          <p14:tracePt t="12228" x="7519988" y="4348163"/>
          <p14:tracePt t="12229" x="7508875" y="4341813"/>
          <p14:tracePt t="12237" x="7504113" y="4341813"/>
          <p14:tracePt t="12254" x="7499350" y="4341813"/>
          <p14:tracePt t="12271" x="7488238" y="4337050"/>
          <p14:tracePt t="12287" x="7467600" y="4337050"/>
          <p14:tracePt t="12304" x="7450138" y="4337050"/>
          <p14:tracePt t="12321" x="7440613" y="4325938"/>
          <p14:tracePt t="12337" x="7434263" y="4325938"/>
          <p14:tracePt t="12354" x="7424738" y="4325938"/>
          <p14:tracePt t="12371" x="7413625" y="4325938"/>
          <p14:tracePt t="12387" x="7397750" y="4325938"/>
          <p14:tracePt t="12404" x="7375525" y="4332288"/>
          <p14:tracePt t="12421" x="7354888" y="4332288"/>
          <p14:tracePt t="12437" x="7296150" y="4332288"/>
          <p14:tracePt t="12454" x="7264400" y="4332288"/>
          <p14:tracePt t="12471" x="7258050" y="4325938"/>
          <p14:tracePt t="12487" x="7258050" y="4316413"/>
          <p14:tracePt t="12504" x="7258050" y="4310063"/>
          <p14:tracePt t="12521" x="7273925" y="4298950"/>
          <p14:tracePt t="12537" x="7291388" y="4283075"/>
          <p14:tracePt t="12554" x="7296150" y="4283075"/>
          <p14:tracePt t="12605" x="7307263" y="4283075"/>
          <p14:tracePt t="12613" x="7312025" y="4273550"/>
          <p14:tracePt t="12622" x="7316788" y="4273550"/>
          <p14:tracePt t="12638" x="7327900" y="4262438"/>
          <p14:tracePt t="12654" x="7339013" y="4240213"/>
          <p14:tracePt t="12671" x="7339013" y="4230688"/>
          <p14:tracePt t="12687" x="7332663" y="4224338"/>
          <p14:tracePt t="12704" x="7312025" y="4219575"/>
          <p14:tracePt t="12721" x="7285038" y="4219575"/>
          <p14:tracePt t="12738" x="7258050" y="4219575"/>
          <p14:tracePt t="12754" x="7242175" y="4219575"/>
          <p14:tracePt t="12850" x="7242175" y="4224338"/>
          <p14:tracePt t="12858" x="7242175" y="4230688"/>
          <p14:tracePt t="12867" x="7248525" y="4235450"/>
          <p14:tracePt t="12876" x="7253288" y="4246563"/>
          <p14:tracePt t="12888" x="7264400" y="4246563"/>
          <p14:tracePt t="12904" x="7273925" y="4256088"/>
          <p14:tracePt t="12921" x="7280275" y="4256088"/>
          <p14:tracePt t="12938" x="7285038" y="4256088"/>
          <p14:tracePt t="13016" x="7291388" y="4256088"/>
          <p14:tracePt t="13164" x="7285038" y="4262438"/>
          <p14:tracePt t="13199" x="7285038" y="4267200"/>
          <p14:tracePt t="13234" x="7291388" y="4273550"/>
          <p14:tracePt t="13252" x="7300913" y="4273550"/>
          <p14:tracePt t="13261" x="7312025" y="4273550"/>
          <p14:tracePt t="13271" x="7316788" y="4273550"/>
          <p14:tracePt t="13288" x="7332663" y="4278313"/>
          <p14:tracePt t="13305" x="7343775" y="4278313"/>
          <p14:tracePt t="13357" x="7339013" y="4278313"/>
          <p14:tracePt t="13374" x="7327900" y="4267200"/>
          <p14:tracePt t="13575" x="7316788" y="4262438"/>
          <p14:tracePt t="13584" x="7316788" y="4256088"/>
          <p14:tracePt t="13593" x="7312025" y="4256088"/>
          <p14:tracePt t="13611" x="7307263" y="4256088"/>
          <p14:tracePt t="13621" x="7307263" y="4251325"/>
          <p14:tracePt t="13654" x="7300913" y="4246563"/>
          <p14:tracePt t="13673" x="7296150" y="4240213"/>
          <p14:tracePt t="13698" x="7291388" y="4235450"/>
          <p14:tracePt t="13759" x="7285038" y="4235450"/>
          <p14:tracePt t="13776" x="7280275" y="4235450"/>
          <p14:tracePt t="13794" x="7273925" y="4235450"/>
          <p14:tracePt t="13821" x="7269163" y="4235450"/>
          <p14:tracePt t="13829" x="7264400" y="4235450"/>
          <p14:tracePt t="13847" x="7258050" y="4235450"/>
          <p14:tracePt t="13908" x="7264400" y="4235450"/>
          <p14:tracePt t="13917" x="7273925" y="4235450"/>
          <p14:tracePt t="13926" x="7280275" y="4235450"/>
          <p14:tracePt t="13938" x="7291388" y="4235450"/>
          <p14:tracePt t="13955" x="7307263" y="4230688"/>
          <p14:tracePt t="13972" x="7307263" y="4224338"/>
          <p14:tracePt t="14057" x="7307263" y="4219575"/>
          <p14:tracePt t="14074" x="7307263" y="4214813"/>
          <p14:tracePt t="14144" x="7300913" y="4214813"/>
          <p14:tracePt t="14153" x="7296150" y="4214813"/>
          <p14:tracePt t="14162" x="7285038" y="4214813"/>
          <p14:tracePt t="32022"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title"/>
          </p:nvPr>
        </p:nvSpPr>
        <p:spPr>
          <a:xfrm>
            <a:off x="0" y="250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Benefits </a:t>
            </a:r>
            <a:endParaRPr u="sng"/>
          </a:p>
        </p:txBody>
      </p:sp>
      <p:sp>
        <p:nvSpPr>
          <p:cNvPr id="94" name="Google Shape;94;p4"/>
          <p:cNvSpPr txBox="1">
            <a:spLocks noGrp="1"/>
          </p:cNvSpPr>
          <p:nvPr>
            <p:ph type="body" idx="1"/>
          </p:nvPr>
        </p:nvSpPr>
        <p:spPr>
          <a:xfrm>
            <a:off x="508001" y="-64660"/>
            <a:ext cx="8280400" cy="4413501"/>
          </a:xfrm>
          <a:prstGeom prst="rect">
            <a:avLst/>
          </a:prstGeom>
          <a:noFill/>
          <a:ln>
            <a:noFill/>
          </a:ln>
        </p:spPr>
        <p:txBody>
          <a:bodyPr spcFirstLastPara="1" wrap="square" lIns="91425" tIns="914400" rIns="91425" bIns="91425" anchor="ctr" anchorCtr="0">
            <a:spAutoFit/>
          </a:bodyPr>
          <a:lstStyle/>
          <a:p>
            <a:pPr marL="0" indent="0">
              <a:buClr>
                <a:srgbClr val="000000"/>
              </a:buClr>
              <a:buNone/>
            </a:pPr>
            <a:r>
              <a:rPr lang="en" sz="1600" dirty="0">
                <a:solidFill>
                  <a:schemeClr val="dk1"/>
                </a:solidFill>
              </a:rPr>
              <a:t>When we practice Sahaja Yoga meditation everyday morning and evening (around 5 to 10 minutes), and meditate in a group (called as collective meditation) at least once a week, it helps us in many ways:</a:t>
            </a:r>
          </a:p>
          <a:p>
            <a:pPr marL="285750" lvl="0" indent="-285750">
              <a:buClr>
                <a:srgbClr val="000000"/>
              </a:buClr>
            </a:pPr>
            <a:r>
              <a:rPr lang="en" sz="1600" dirty="0">
                <a:solidFill>
                  <a:schemeClr val="dk1"/>
                </a:solidFill>
              </a:rPr>
              <a:t>The main benefit is that we will be always connected to God, or the Universal energy.</a:t>
            </a:r>
          </a:p>
          <a:p>
            <a:pPr marL="285750" lvl="0" indent="-285750">
              <a:buClr>
                <a:srgbClr val="000000"/>
              </a:buClr>
            </a:pPr>
            <a:r>
              <a:rPr lang="en" sz="1600" dirty="0">
                <a:solidFill>
                  <a:schemeClr val="dk1"/>
                </a:solidFill>
              </a:rPr>
              <a:t>It cures physical, mental, and emotional problems. </a:t>
            </a:r>
          </a:p>
          <a:p>
            <a:pPr marL="285750" lvl="0" indent="-285750">
              <a:buClr>
                <a:srgbClr val="000000"/>
              </a:buClr>
            </a:pPr>
            <a:r>
              <a:rPr lang="en" sz="1600" dirty="0">
                <a:solidFill>
                  <a:schemeClr val="dk1"/>
                </a:solidFill>
              </a:rPr>
              <a:t>It makes us peaceful and always keeps us in balance. </a:t>
            </a:r>
          </a:p>
          <a:p>
            <a:pPr marL="285750" lvl="0" indent="-285750">
              <a:buClr>
                <a:srgbClr val="000000"/>
              </a:buClr>
            </a:pPr>
            <a:r>
              <a:rPr lang="en" sz="1600" dirty="0">
                <a:solidFill>
                  <a:schemeClr val="dk1"/>
                </a:solidFill>
              </a:rPr>
              <a:t>It balances our chakras which improve the qualities associated with those chakras within us. For example, when the swadhisthana (2nd chakra) gets balanced, our creativity improves (and reflects in various forms such as singing, dancing, painting, etc.). </a:t>
            </a:r>
          </a:p>
          <a:p>
            <a:pPr marL="285750" indent="-285750">
              <a:buClr>
                <a:srgbClr val="000000"/>
              </a:buClr>
            </a:pPr>
            <a:r>
              <a:rPr lang="en" sz="1600" dirty="0">
                <a:solidFill>
                  <a:schemeClr val="dk1"/>
                </a:solidFill>
              </a:rPr>
              <a:t>It gives us good health and happiness, </a:t>
            </a:r>
            <a:r>
              <a:rPr lang="en-US" sz="1600" dirty="0">
                <a:solidFill>
                  <a:schemeClr val="dk1"/>
                </a:solidFill>
              </a:rPr>
              <a:t>and makes us free from stress and tensions.</a:t>
            </a:r>
            <a:endParaRPr lang="en" sz="1600" dirty="0">
              <a:solidFill>
                <a:schemeClr val="dk1"/>
              </a:solidFill>
            </a:endParaRPr>
          </a:p>
          <a:p>
            <a:pPr marL="285750" lvl="0" indent="-285750">
              <a:buClr>
                <a:srgbClr val="000000"/>
              </a:buClr>
            </a:pPr>
            <a:r>
              <a:rPr lang="en" sz="1600" dirty="0">
                <a:solidFill>
                  <a:schemeClr val="dk1"/>
                </a:solidFill>
              </a:rPr>
              <a:t>It teaches us to help each other and enjoy as a group.</a:t>
            </a:r>
          </a:p>
        </p:txBody>
      </p:sp>
      <p:pic>
        <p:nvPicPr>
          <p:cNvPr id="41" name="Audio 40">
            <a:hlinkClick r:id="" action="ppaction://media"/>
            <a:extLst>
              <a:ext uri="{FF2B5EF4-FFF2-40B4-BE49-F238E27FC236}">
                <a16:creationId xmlns:a16="http://schemas.microsoft.com/office/drawing/2014/main" id="{1690A619-E44F-BB00-2126-3298C35E7ED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999"/>
    </mc:Choice>
    <mc:Fallback>
      <p:transition spd="slow" advTm="51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0" y="0"/>
            <a:ext cx="9144000" cy="5760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3200" b="1" u="sng" dirty="0">
                <a:solidFill>
                  <a:srgbClr val="993F0D"/>
                </a:solidFill>
              </a:rPr>
              <a:t>Primordial Masters</a:t>
            </a:r>
            <a:endParaRPr sz="3200" b="1" u="sng" dirty="0">
              <a:solidFill>
                <a:srgbClr val="980000"/>
              </a:solidFill>
            </a:endParaRPr>
          </a:p>
        </p:txBody>
      </p:sp>
      <p:sp>
        <p:nvSpPr>
          <p:cNvPr id="130" name="Google Shape;130;p25"/>
          <p:cNvSpPr txBox="1">
            <a:spLocks noGrp="1"/>
          </p:cNvSpPr>
          <p:nvPr>
            <p:ph type="subTitle" idx="1"/>
          </p:nvPr>
        </p:nvSpPr>
        <p:spPr>
          <a:xfrm>
            <a:off x="0" y="643068"/>
            <a:ext cx="9144000" cy="4059600"/>
          </a:xfrm>
          <a:prstGeom prst="rect">
            <a:avLst/>
          </a:prstGeom>
          <a:noFill/>
          <a:ln>
            <a:noFill/>
          </a:ln>
        </p:spPr>
        <p:txBody>
          <a:bodyPr spcFirstLastPara="1" wrap="square" lIns="91425" tIns="91425" rIns="91425" bIns="91425" anchor="t" anchorCtr="0">
            <a:normAutofit/>
          </a:bodyPr>
          <a:lstStyle/>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Primordial masters (or Adi Gurus) are born at different times and taught us the principles to lead a dharmic life.</a:t>
            </a:r>
            <a:endParaRPr sz="1600" dirty="0"/>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They also described about the experience and importance of self-realization</a:t>
            </a:r>
            <a:endParaRPr sz="1600" dirty="0"/>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Below are the 10 primordial masters, as described by Shri Mataji:</a:t>
            </a:r>
            <a:endParaRPr sz="1600" dirty="0"/>
          </a:p>
        </p:txBody>
      </p:sp>
      <p:graphicFrame>
        <p:nvGraphicFramePr>
          <p:cNvPr id="131" name="Google Shape;131;p25"/>
          <p:cNvGraphicFramePr/>
          <p:nvPr>
            <p:extLst>
              <p:ext uri="{D42A27DB-BD31-4B8C-83A1-F6EECF244321}">
                <p14:modId xmlns:p14="http://schemas.microsoft.com/office/powerpoint/2010/main" val="1326254748"/>
              </p:ext>
            </p:extLst>
          </p:nvPr>
        </p:nvGraphicFramePr>
        <p:xfrm>
          <a:off x="432077" y="2191259"/>
          <a:ext cx="8711925" cy="1718750"/>
        </p:xfrm>
        <a:graphic>
          <a:graphicData uri="http://schemas.openxmlformats.org/drawingml/2006/table">
            <a:tbl>
              <a:tblPr>
                <a:noFill/>
                <a:tableStyleId>{40DB6A64-72A6-4892-AE1A-4E3F5665B4F0}</a:tableStyleId>
              </a:tblPr>
              <a:tblGrid>
                <a:gridCol w="4285225">
                  <a:extLst>
                    <a:ext uri="{9D8B030D-6E8A-4147-A177-3AD203B41FA5}">
                      <a16:colId xmlns:a16="http://schemas.microsoft.com/office/drawing/2014/main" val="20000"/>
                    </a:ext>
                  </a:extLst>
                </a:gridCol>
                <a:gridCol w="4426700">
                  <a:extLst>
                    <a:ext uri="{9D8B030D-6E8A-4147-A177-3AD203B41FA5}">
                      <a16:colId xmlns:a16="http://schemas.microsoft.com/office/drawing/2014/main" val="20001"/>
                    </a:ext>
                  </a:extLst>
                </a:gridCol>
              </a:tblGrid>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dk1"/>
                          </a:solidFill>
                          <a:latin typeface="Arial"/>
                          <a:ea typeface="Arial"/>
                          <a:cs typeface="Arial"/>
                          <a:sym typeface="Arial"/>
                        </a:rPr>
                        <a:t>1. Raja Janaka (~5000 BC, Nepal)</a:t>
                      </a:r>
                      <a:endParaRPr sz="1600" b="0" i="0" u="none" strike="noStrike" cap="none" dirty="0">
                        <a:solidFill>
                          <a:schemeClr val="dk1"/>
                        </a:solidFill>
                        <a:latin typeface="Arial"/>
                        <a:ea typeface="Arial"/>
                        <a:cs typeface="Arial"/>
                        <a:sym typeface="Arial"/>
                      </a:endParaRPr>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DFD">
                        <a:alpha val="0"/>
                      </a:srgb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2. Abraham (~1800-1600 BC, Mesopotamia)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0"/>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3. Moses (~1300 BC, Egypt)</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4. Zarathusthra or Zoroaster (~630 BC, Persia)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1"/>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5. Lao Zi or Lao Tzu (600-500 BC, China)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6. Confucius (~551 BC, China)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2"/>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7. Socrates (~470 BC, Greece)</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8. Prophet </a:t>
                      </a:r>
                      <a:r>
                        <a:rPr lang="en-US" sz="1600" u="none" strike="noStrike" cap="none" dirty="0">
                          <a:latin typeface="Arial"/>
                          <a:ea typeface="Arial"/>
                          <a:cs typeface="Arial"/>
                          <a:sym typeface="Arial"/>
                        </a:rPr>
                        <a:t>Muhammad (~570 AD, Mecca) </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3"/>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9. Guru Nanak (1469 AD, Punjab in Pakistan)</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10. Sainath (~1854 AD, India)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4"/>
                  </a:ext>
                </a:extLst>
              </a:tr>
            </a:tbl>
          </a:graphicData>
        </a:graphic>
      </p:graphicFrame>
      <p:pic>
        <p:nvPicPr>
          <p:cNvPr id="27" name="Audio 26">
            <a:hlinkClick r:id="" action="ppaction://media"/>
            <a:extLst>
              <a:ext uri="{FF2B5EF4-FFF2-40B4-BE49-F238E27FC236}">
                <a16:creationId xmlns:a16="http://schemas.microsoft.com/office/drawing/2014/main" id="{A96B2DE5-364A-B09F-58C0-E48EB28F558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023"/>
    </mc:Choice>
    <mc:Fallback>
      <p:transition spd="slow" advTm="42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7"/>
                </p:tgtEl>
              </p:cMediaNode>
            </p:audio>
          </p:childTnLst>
        </p:cTn>
      </p:par>
    </p:tnLst>
  </p:timing>
  <p:extLst>
    <p:ext uri="{3A86A75C-4F4B-4683-9AE1-C65F6400EC91}">
      <p14:laserTraceLst xmlns:p14="http://schemas.microsoft.com/office/powerpoint/2010/main">
        <p14:tracePtLst>
          <p14:tracePt t="1237" x="3633788" y="5114925"/>
          <p14:tracePt t="1368" x="3530600" y="5030788"/>
          <p14:tracePt t="1377" x="3541713" y="4978400"/>
          <p14:tracePt t="1393" x="3551238" y="4924425"/>
          <p14:tracePt t="1409" x="3573463" y="4849813"/>
          <p14:tracePt t="1426" x="3589338" y="4791075"/>
          <p14:tracePt t="1443" x="3609975" y="4764088"/>
          <p14:tracePt t="1459" x="3621088" y="4748213"/>
          <p14:tracePt t="27961" x="3621088" y="4743450"/>
          <p14:tracePt t="27969" x="3625850" y="4710113"/>
          <p14:tracePt t="27977" x="3636963" y="4657725"/>
          <p14:tracePt t="27986" x="3659188" y="4583113"/>
          <p14:tracePt t="27998" x="3675063" y="4502150"/>
          <p14:tracePt t="28014" x="3717925" y="4352925"/>
          <p14:tracePt t="28031" x="3744913" y="4230688"/>
          <p14:tracePt t="28048" x="3760788" y="4122738"/>
          <p14:tracePt t="28064" x="3765550" y="4064000"/>
          <p14:tracePt t="28081" x="3754438" y="3957638"/>
          <p14:tracePt t="28098" x="3711575" y="3862388"/>
          <p14:tracePt t="28114" x="3679825" y="3808413"/>
          <p14:tracePt t="28131" x="3675063" y="3797300"/>
          <p14:tracePt t="28257" x="3668713" y="3797300"/>
          <p14:tracePt t="28266" x="3663950" y="3792538"/>
          <p14:tracePt t="28275" x="3652838" y="3786188"/>
          <p14:tracePt t="28283" x="3636963" y="3765550"/>
          <p14:tracePt t="28298" x="3605213" y="3733800"/>
          <p14:tracePt t="28314" x="3562350" y="3690938"/>
          <p14:tracePt t="28331" x="3455988" y="3578225"/>
          <p14:tracePt t="28348" x="3440113" y="3557588"/>
          <p14:tracePt t="28365" x="3433763" y="3541713"/>
          <p14:tracePt t="28381" x="3417888" y="3525838"/>
          <p14:tracePt t="28398" x="3402013" y="3514725"/>
          <p14:tracePt t="28415" x="3390900" y="3508375"/>
          <p14:tracePt t="28431" x="3327400" y="3492500"/>
          <p14:tracePt t="28448" x="3268663" y="3492500"/>
          <p14:tracePt t="28465" x="2959100" y="3487738"/>
          <p14:tracePt t="28481" x="2574925" y="3390900"/>
          <p14:tracePt t="28498" x="2120900" y="3241675"/>
          <p14:tracePt t="28515" x="1693863" y="3071813"/>
          <p14:tracePt t="28531" x="1420813" y="2916238"/>
          <p14:tracePt t="28548" x="1292225" y="2809875"/>
          <p14:tracePt t="28565" x="1222375" y="2719388"/>
          <p14:tracePt t="28581" x="1181100" y="2654300"/>
          <p14:tracePt t="28598" x="1163638" y="2617788"/>
          <p14:tracePt t="28615" x="1158875" y="2559050"/>
          <p14:tracePt t="28631" x="1158875" y="2505075"/>
          <p14:tracePt t="28648" x="1169988" y="2457450"/>
          <p14:tracePt t="28665" x="1174750" y="2446338"/>
          <p14:tracePt t="28681" x="1174750" y="2430463"/>
          <p14:tracePt t="28698" x="1174750" y="2414588"/>
          <p14:tracePt t="28715" x="1181100" y="2392363"/>
          <p14:tracePt t="28732" x="1185863" y="2371725"/>
          <p14:tracePt t="28748" x="1196975" y="2349500"/>
          <p14:tracePt t="28765" x="1201738" y="2349500"/>
          <p14:tracePt t="28782" x="1255713" y="2339975"/>
          <p14:tracePt t="28798" x="1350963" y="2328863"/>
          <p14:tracePt t="28815" x="1447800" y="2328863"/>
          <p14:tracePt t="28832" x="1490663" y="2349500"/>
          <p14:tracePt t="28848" x="1490663" y="2371725"/>
          <p14:tracePt t="28865" x="1495425" y="2382838"/>
          <p14:tracePt t="28882" x="1490663" y="2398713"/>
          <p14:tracePt t="28898" x="1458913" y="2414588"/>
          <p14:tracePt t="28914" x="1409700" y="2435225"/>
          <p14:tracePt t="28931" x="1398588" y="2435225"/>
          <p14:tracePt t="28948" x="1393825" y="2435225"/>
          <p14:tracePt t="28984" x="1389063" y="2435225"/>
          <p14:tracePt t="28992" x="1382713" y="2435225"/>
          <p14:tracePt t="29001" x="1377950" y="2435225"/>
          <p14:tracePt t="29403" x="1382713" y="2435225"/>
          <p14:tracePt t="29421" x="1393825" y="2435225"/>
          <p14:tracePt t="29430" x="1416050" y="2435225"/>
          <p14:tracePt t="29438" x="1447800" y="2435225"/>
          <p14:tracePt t="29449" x="1490663" y="2441575"/>
          <p14:tracePt t="29465" x="1581150" y="2441575"/>
          <p14:tracePt t="29482" x="1639888" y="2441575"/>
          <p14:tracePt t="29499" x="1773238" y="2441575"/>
          <p14:tracePt t="29515" x="1922463" y="2441575"/>
          <p14:tracePt t="29532" x="2168525" y="2446338"/>
          <p14:tracePt t="29549" x="2516188" y="2446338"/>
          <p14:tracePt t="29566" x="2895600" y="2457450"/>
          <p14:tracePt t="29582" x="3205163" y="2505075"/>
          <p14:tracePt t="29599" x="3440113" y="2536825"/>
          <p14:tracePt t="29616" x="3652838" y="2559050"/>
          <p14:tracePt t="29632" x="3829050" y="2559050"/>
          <p14:tracePt t="29649" x="3957638" y="2559050"/>
          <p14:tracePt t="29666" x="4021138" y="2568575"/>
          <p14:tracePt t="29682" x="4129088" y="2568575"/>
          <p14:tracePt t="29699" x="4230688" y="2579688"/>
          <p14:tracePt t="29716" x="4325938" y="2595563"/>
          <p14:tracePt t="29732" x="4406900" y="2617788"/>
          <p14:tracePt t="29749" x="4454525" y="2633663"/>
          <p14:tracePt t="29766" x="4465638" y="2643188"/>
          <p14:tracePt t="29782" x="4470400" y="2643188"/>
          <p14:tracePt t="29815" x="4475163" y="2643188"/>
          <p14:tracePt t="29823" x="4481513" y="2649538"/>
          <p14:tracePt t="29841" x="4492625" y="2649538"/>
          <p14:tracePt t="29851" x="4502150" y="2649538"/>
          <p14:tracePt t="29866" x="4524375" y="2649538"/>
          <p14:tracePt t="29882" x="4567238" y="2649538"/>
          <p14:tracePt t="29899" x="4673600" y="2638425"/>
          <p14:tracePt t="29916" x="4811713" y="2606675"/>
          <p14:tracePt t="29932" x="4881563" y="2606675"/>
          <p14:tracePt t="29949" x="4892675" y="2601913"/>
          <p14:tracePt t="29972" x="4892675" y="2595563"/>
          <p14:tracePt t="29982" x="4892675" y="2584450"/>
          <p14:tracePt t="29999" x="4908550" y="2568575"/>
          <p14:tracePt t="30016" x="4935538" y="2552700"/>
          <p14:tracePt t="30033" x="5005388" y="2500313"/>
          <p14:tracePt t="30049" x="5116513" y="2451100"/>
          <p14:tracePt t="30066" x="5240338" y="2414588"/>
          <p14:tracePt t="30083" x="5276850" y="2403475"/>
          <p14:tracePt t="30099" x="5276850" y="2398713"/>
          <p14:tracePt t="30410" x="5272088" y="2398713"/>
          <p14:tracePt t="30418" x="5260975" y="2398713"/>
          <p14:tracePt t="30427" x="5256213" y="2398713"/>
          <p14:tracePt t="30436" x="5249863" y="2398713"/>
          <p14:tracePt t="30449" x="5233988" y="2403475"/>
          <p14:tracePt t="30466" x="5148263" y="2424113"/>
          <p14:tracePt t="30483" x="5041900" y="2446338"/>
          <p14:tracePt t="30500" x="4924425" y="2473325"/>
          <p14:tracePt t="30516" x="4865688" y="2478088"/>
          <p14:tracePt t="30533" x="4752975" y="2493963"/>
          <p14:tracePt t="30550" x="4619625" y="2500313"/>
          <p14:tracePt t="30567" x="4438650" y="2516188"/>
          <p14:tracePt t="30583" x="4171950" y="2516188"/>
          <p14:tracePt t="30600" x="3878263" y="2516188"/>
          <p14:tracePt t="30616" x="3717925" y="2509838"/>
          <p14:tracePt t="30633" x="3268663" y="2478088"/>
          <p14:tracePt t="30650" x="2927350" y="2414588"/>
          <p14:tracePt t="30666" x="2676525" y="2403475"/>
          <p14:tracePt t="30683" x="2473325" y="2403475"/>
          <p14:tracePt t="30700" x="2344738" y="2414588"/>
          <p14:tracePt t="30716" x="2184400" y="2430463"/>
          <p14:tracePt t="30733" x="2114550" y="2446338"/>
          <p14:tracePt t="30750" x="1970088" y="2478088"/>
          <p14:tracePt t="30766" x="1831975" y="2516188"/>
          <p14:tracePt t="30783" x="1655763" y="2547938"/>
          <p14:tracePt t="30800" x="1431925" y="2584450"/>
          <p14:tracePt t="30817" x="1323975" y="2601913"/>
          <p14:tracePt t="30833" x="1030288" y="2611438"/>
          <p14:tracePt t="30850" x="946150" y="2611438"/>
          <p14:tracePt t="30867" x="935038" y="2611438"/>
          <p14:tracePt t="30883" x="923925" y="2617788"/>
          <p14:tracePt t="30900" x="912813" y="2617788"/>
          <p14:tracePt t="30916" x="881063" y="2627313"/>
          <p14:tracePt t="30933" x="844550" y="2638425"/>
          <p14:tracePt t="30950" x="833438" y="2643188"/>
          <p14:tracePt t="30966" x="833438" y="2649538"/>
          <p14:tracePt t="30983" x="827088" y="2654300"/>
          <p14:tracePt t="30999" x="822325" y="2665413"/>
          <p14:tracePt t="31016" x="817563" y="2676525"/>
          <p14:tracePt t="31084" x="811213" y="2676525"/>
          <p14:tracePt t="31162" x="817563" y="2676525"/>
          <p14:tracePt t="31171" x="822325" y="2676525"/>
          <p14:tracePt t="31180" x="827088" y="2676525"/>
          <p14:tracePt t="31189" x="849313" y="2676525"/>
          <p14:tracePt t="31200" x="892175" y="2676525"/>
          <p14:tracePt t="31217" x="1025525" y="2676525"/>
          <p14:tracePt t="31233" x="1190625" y="2681288"/>
          <p14:tracePt t="31250" x="1393825" y="2708275"/>
          <p14:tracePt t="31267" x="1500188" y="2713038"/>
          <p14:tracePt t="31283" x="1820863" y="2751138"/>
          <p14:tracePt t="31300" x="2206625" y="2778125"/>
          <p14:tracePt t="31317" x="2633663" y="2814638"/>
          <p14:tracePt t="31334" x="3044825" y="2884488"/>
          <p14:tracePt t="31350" x="3300413" y="2916238"/>
          <p14:tracePt t="31367" x="3508375" y="2943225"/>
          <p14:tracePt t="31384" x="3679825" y="2963863"/>
          <p14:tracePt t="31400" x="3851275" y="2974975"/>
          <p14:tracePt t="31417" x="3989388" y="2986088"/>
          <p14:tracePt t="31434" x="4043363" y="2986088"/>
          <p14:tracePt t="31451" x="4079875" y="2986088"/>
          <p14:tracePt t="31504" x="4090988" y="2986088"/>
          <p14:tracePt t="31512" x="4102100" y="2979738"/>
          <p14:tracePt t="31521" x="4106863" y="2979738"/>
          <p14:tracePt t="31534" x="4117975" y="2974975"/>
          <p14:tracePt t="31550" x="4160838" y="2970213"/>
          <p14:tracePt t="31567" x="4246563" y="2947988"/>
          <p14:tracePt t="31584" x="4364038" y="2927350"/>
          <p14:tracePt t="31600" x="4492625" y="2905125"/>
          <p14:tracePt t="31617" x="4551363" y="2895600"/>
          <p14:tracePt t="31634" x="4614863" y="2895600"/>
          <p14:tracePt t="31651" x="4768850" y="2895600"/>
          <p14:tracePt t="31667" x="4806950" y="2895600"/>
          <p14:tracePt t="31684" x="4811713" y="2895600"/>
          <p14:tracePt t="31714" x="4822825" y="2895600"/>
          <p14:tracePt t="31722" x="4827588" y="2895600"/>
          <p14:tracePt t="31734" x="4838700" y="2895600"/>
          <p14:tracePt t="31751" x="4887913" y="2895600"/>
          <p14:tracePt t="31767" x="4956175" y="2895600"/>
          <p14:tracePt t="31784" x="5014913" y="2889250"/>
          <p14:tracePt t="31801" x="5037138" y="2889250"/>
          <p14:tracePt t="31817" x="5068888" y="2889250"/>
          <p14:tracePt t="31834" x="5095875" y="2889250"/>
          <p14:tracePt t="31851" x="5111750" y="2889250"/>
          <p14:tracePt t="31867" x="5132388" y="2889250"/>
          <p14:tracePt t="31884" x="5159375" y="2889250"/>
          <p14:tracePt t="31901" x="5164138" y="2889250"/>
          <p14:tracePt t="31918" x="5170488" y="2884488"/>
          <p14:tracePt t="31934" x="5181600" y="2878138"/>
          <p14:tracePt t="31951" x="5218113" y="2830513"/>
          <p14:tracePt t="31968" x="5233988" y="2819400"/>
          <p14:tracePt t="31984" x="5256213" y="2803525"/>
          <p14:tracePt t="32001" x="5260975" y="2803525"/>
          <p14:tracePt t="32017" x="5265738" y="2803525"/>
          <p14:tracePt t="32034" x="5281613" y="2803525"/>
          <p14:tracePt t="32051" x="5308600" y="2803525"/>
          <p14:tracePt t="32068" x="5324475" y="2803525"/>
          <p14:tracePt t="32084" x="5346700" y="2809875"/>
          <p14:tracePt t="32101" x="5373688" y="2809875"/>
          <p14:tracePt t="32118" x="5410200" y="2809875"/>
          <p14:tracePt t="32134" x="5459413" y="2809875"/>
          <p14:tracePt t="32151" x="5507038" y="2798763"/>
          <p14:tracePt t="32168" x="5613400" y="2787650"/>
          <p14:tracePt t="32185" x="5715000" y="2782888"/>
          <p14:tracePt t="32201" x="5800725" y="2782888"/>
          <p14:tracePt t="32218" x="5837238" y="2782888"/>
          <p14:tracePt t="32234" x="5843588" y="2778125"/>
          <p14:tracePt t="32251" x="5848350" y="2778125"/>
          <p14:tracePt t="32282" x="5853113" y="2778125"/>
          <p14:tracePt t="32300" x="5864225" y="2771775"/>
          <p14:tracePt t="32308" x="5875338" y="2771775"/>
          <p14:tracePt t="32318" x="5886450" y="2771775"/>
          <p14:tracePt t="32335" x="5907088" y="2771775"/>
          <p14:tracePt t="32351" x="5965825" y="2771775"/>
          <p14:tracePt t="32368" x="6024563" y="2771775"/>
          <p14:tracePt t="32384" x="6083300" y="2771775"/>
          <p14:tracePt t="32401" x="6126163" y="2771775"/>
          <p14:tracePt t="32418" x="6153150" y="2771775"/>
          <p14:tracePt t="32434" x="6180138" y="2778125"/>
          <p14:tracePt t="32451" x="6232525" y="2782888"/>
          <p14:tracePt t="32468" x="6307138" y="2787650"/>
          <p14:tracePt t="32484" x="6424613" y="2794000"/>
          <p14:tracePt t="32501" x="6478588" y="2794000"/>
          <p14:tracePt t="32518" x="6596063" y="2798763"/>
          <p14:tracePt t="32535" x="6681788" y="2798763"/>
          <p14:tracePt t="32551" x="6692900" y="2798763"/>
          <p14:tracePt t="32606" x="6697663" y="2798763"/>
          <p14:tracePt t="32623" x="6702425" y="2794000"/>
          <p14:tracePt t="32632" x="6708775" y="2794000"/>
          <p14:tracePt t="32641" x="6719888" y="2794000"/>
          <p14:tracePt t="32651" x="6724650" y="2787650"/>
          <p14:tracePt t="32668" x="6735763" y="2782888"/>
          <p14:tracePt t="32685" x="6756400" y="2778125"/>
          <p14:tracePt t="32746" x="6756400" y="2771775"/>
          <p14:tracePt t="32851" x="6751638" y="2771775"/>
          <p14:tracePt t="32860" x="6745288" y="2771775"/>
          <p14:tracePt t="32877" x="6735763" y="2771775"/>
          <p14:tracePt t="32886" x="6724650" y="2778125"/>
          <p14:tracePt t="32902" x="6708775" y="2778125"/>
          <p14:tracePt t="32918" x="6670675" y="2787650"/>
          <p14:tracePt t="32935" x="6650038" y="2794000"/>
          <p14:tracePt t="32951" x="6618288" y="2803525"/>
          <p14:tracePt t="32968" x="6548438" y="2825750"/>
          <p14:tracePt t="32985" x="6505575" y="2836863"/>
          <p14:tracePt t="33002" x="6265863" y="2878138"/>
          <p14:tracePt t="33018" x="5945188" y="2911475"/>
          <p14:tracePt t="33034" x="5543550" y="2947988"/>
          <p14:tracePt t="33051" x="5335588" y="2970213"/>
          <p14:tracePt t="33068" x="4962525" y="3006725"/>
          <p14:tracePt t="33085" x="4610100" y="3022600"/>
          <p14:tracePt t="33102" x="4289425" y="3022600"/>
          <p14:tracePt t="33118" x="4011613" y="3022600"/>
          <p14:tracePt t="33135" x="3803650" y="3033713"/>
          <p14:tracePt t="33152" x="3648075" y="3049588"/>
          <p14:tracePt t="33168" x="3476625" y="3065463"/>
          <p14:tracePt t="33185" x="3327400" y="3081338"/>
          <p14:tracePt t="33202" x="3189288" y="3092450"/>
          <p14:tracePt t="33218" x="3113088" y="3097213"/>
          <p14:tracePt t="33236" x="2979738" y="3108325"/>
          <p14:tracePt t="33252" x="2878138" y="3130550"/>
          <p14:tracePt t="33268" x="2778125" y="3155950"/>
          <p14:tracePt t="33285" x="2686050" y="3173413"/>
          <p14:tracePt t="33302" x="2579688" y="3173413"/>
          <p14:tracePt t="33319" x="2532063" y="3173413"/>
          <p14:tracePt t="33335" x="2382838" y="3155950"/>
          <p14:tracePt t="33352" x="2274888" y="3130550"/>
          <p14:tracePt t="33369" x="2173288" y="3119438"/>
          <p14:tracePt t="33385" x="2062163" y="3092450"/>
          <p14:tracePt t="33402" x="2003425" y="3071813"/>
          <p14:tracePt t="33419" x="1885950" y="3054350"/>
          <p14:tracePt t="33435" x="1746250" y="3054350"/>
          <p14:tracePt t="33452" x="1581150" y="3054350"/>
          <p14:tracePt t="33469" x="1389063" y="3054350"/>
          <p14:tracePt t="33485" x="1169988" y="3054350"/>
          <p14:tracePt t="33502" x="881063" y="3054350"/>
          <p14:tracePt t="33519" x="630238" y="3054350"/>
          <p14:tracePt t="33535" x="449263" y="3022600"/>
          <p14:tracePt t="33552" x="341313" y="2979738"/>
          <p14:tracePt t="33569" x="336550" y="2974975"/>
          <p14:tracePt t="33621" x="331788" y="2974975"/>
          <p14:tracePt t="33647" x="325438" y="2974975"/>
          <p14:tracePt t="33665" x="309563" y="2974975"/>
          <p14:tracePt t="33673" x="304800" y="2979738"/>
          <p14:tracePt t="33682" x="293688" y="2979738"/>
          <p14:tracePt t="33691" x="282575" y="2979738"/>
          <p14:tracePt t="33702" x="273050" y="2986088"/>
          <p14:tracePt t="33778" x="282575" y="2986088"/>
          <p14:tracePt t="33787" x="288925" y="2986088"/>
          <p14:tracePt t="33796" x="304800" y="2986088"/>
          <p14:tracePt t="33805" x="331788" y="2986088"/>
          <p14:tracePt t="33822" x="379413" y="2986088"/>
          <p14:tracePt t="33836" x="474663" y="3006725"/>
          <p14:tracePt t="33852" x="528638" y="3017838"/>
          <p14:tracePt t="33869" x="550863" y="3017838"/>
          <p14:tracePt t="33886" x="603250" y="3017838"/>
          <p14:tracePt t="33902" x="693738" y="3017838"/>
          <p14:tracePt t="33919" x="801688" y="3017838"/>
          <p14:tracePt t="33936" x="849313" y="3017838"/>
          <p14:tracePt t="33952" x="950913" y="3017838"/>
          <p14:tracePt t="33969" x="1046163" y="3017838"/>
          <p14:tracePt t="33986" x="1185863" y="3017838"/>
          <p14:tracePt t="34003" x="1373188" y="3017838"/>
          <p14:tracePt t="34019" x="1554163" y="3022600"/>
          <p14:tracePt t="34036" x="1644650" y="3038475"/>
          <p14:tracePt t="34052" x="1676400" y="3054350"/>
          <p14:tracePt t="34069" x="1682750" y="3054350"/>
          <p14:tracePt t="34093" x="1687513" y="3060700"/>
          <p14:tracePt t="34129" x="1693863" y="3060700"/>
          <p14:tracePt t="34155" x="1698625" y="3060700"/>
          <p14:tracePt t="34172" x="1709738" y="3060700"/>
          <p14:tracePt t="34181" x="1719263" y="3071813"/>
          <p14:tracePt t="34189" x="1725613" y="3071813"/>
          <p14:tracePt t="34207" x="1735138" y="3071813"/>
          <p14:tracePt t="34260" x="1741488" y="3071813"/>
          <p14:tracePt t="34277" x="1752600" y="3071813"/>
          <p14:tracePt t="34287" x="1762125" y="3071813"/>
          <p14:tracePt t="34295" x="1773238" y="3071813"/>
          <p14:tracePt t="34304" x="1784350" y="3071813"/>
          <p14:tracePt t="34319" x="1800225" y="3071813"/>
          <p14:tracePt t="34336" x="1827213" y="3071813"/>
          <p14:tracePt t="34353" x="1831975" y="3071813"/>
          <p14:tracePt t="34374" x="1836738" y="3071813"/>
          <p14:tracePt t="34386" x="1843088" y="3071813"/>
          <p14:tracePt t="34403" x="1858963" y="3071813"/>
          <p14:tracePt t="34419" x="1879600" y="3081338"/>
          <p14:tracePt t="34436" x="1885950" y="3081338"/>
          <p14:tracePt t="34453" x="1901825" y="3087688"/>
          <p14:tracePt t="34470" x="1906588" y="3087688"/>
          <p14:tracePt t="34486" x="1917700" y="3087688"/>
          <p14:tracePt t="34502" x="1938338" y="3087688"/>
          <p14:tracePt t="34519" x="1965325" y="3087688"/>
          <p14:tracePt t="34536" x="2012950" y="3087688"/>
          <p14:tracePt t="34552" x="2078038" y="3087688"/>
          <p14:tracePt t="34569" x="2195513" y="3087688"/>
          <p14:tracePt t="34586" x="2328863" y="3087688"/>
          <p14:tracePt t="34602" x="2451100" y="3087688"/>
          <p14:tracePt t="34619" x="2568575" y="3097213"/>
          <p14:tracePt t="34636" x="2676525" y="3113088"/>
          <p14:tracePt t="34653" x="2724150" y="3119438"/>
          <p14:tracePt t="34670" x="2794000" y="3130550"/>
          <p14:tracePt t="34686" x="2862263" y="3135313"/>
          <p14:tracePt t="34703" x="2900363" y="3135313"/>
          <p14:tracePt t="34720" x="2921000" y="3140075"/>
          <p14:tracePt t="34736" x="2936875" y="3140075"/>
          <p14:tracePt t="34753" x="2954338" y="3146425"/>
          <p14:tracePt t="34769" x="2986088" y="3146425"/>
          <p14:tracePt t="34786" x="3044825" y="3146425"/>
          <p14:tracePt t="34803" x="3124200" y="3146425"/>
          <p14:tracePt t="34820" x="3167063" y="3146425"/>
          <p14:tracePt t="34837" x="3257550" y="3146425"/>
          <p14:tracePt t="34853" x="3338513" y="3146425"/>
          <p14:tracePt t="34869" x="3402013" y="3130550"/>
          <p14:tracePt t="34886" x="3467100" y="3113088"/>
          <p14:tracePt t="34903" x="3525838" y="3097213"/>
          <p14:tracePt t="34919" x="3557588" y="3092450"/>
          <p14:tracePt t="34936" x="3636963" y="3076575"/>
          <p14:tracePt t="34953" x="3695700" y="3076575"/>
          <p14:tracePt t="34970" x="3776663" y="3076575"/>
          <p14:tracePt t="34987" x="3878263" y="3076575"/>
          <p14:tracePt t="35004" x="3921125" y="3071813"/>
          <p14:tracePt t="35019" x="4000500" y="3054350"/>
          <p14:tracePt t="35036" x="4048125" y="3044825"/>
          <p14:tracePt t="35053" x="4097338" y="3028950"/>
          <p14:tracePt t="35070" x="4165600" y="2995613"/>
          <p14:tracePt t="35087" x="4246563" y="2959100"/>
          <p14:tracePt t="35103" x="4325938" y="2927350"/>
          <p14:tracePt t="35120" x="4368800" y="2900363"/>
          <p14:tracePt t="35137" x="4391025" y="2895600"/>
          <p14:tracePt t="35153" x="4411663" y="2889250"/>
          <p14:tracePt t="35170" x="4443413" y="2889250"/>
          <p14:tracePt t="35187" x="4470400" y="2889250"/>
          <p14:tracePt t="35203" x="4556125" y="2889250"/>
          <p14:tracePt t="35220" x="4651375" y="2895600"/>
          <p14:tracePt t="35237" x="4737100" y="2905125"/>
          <p14:tracePt t="35254" x="4822825" y="2905125"/>
          <p14:tracePt t="35270" x="4908550" y="2905125"/>
          <p14:tracePt t="35287" x="4994275" y="2905125"/>
          <p14:tracePt t="35304" x="5073650" y="2911475"/>
          <p14:tracePt t="35320" x="5170488" y="2911475"/>
          <p14:tracePt t="35337" x="5256213" y="2916238"/>
          <p14:tracePt t="35354" x="5287963" y="2916238"/>
          <p14:tracePt t="35371" x="5335588" y="2916238"/>
          <p14:tracePt t="35387" x="5351463" y="2916238"/>
          <p14:tracePt t="35404" x="5373688" y="2916238"/>
          <p14:tracePt t="35420" x="5394325" y="2927350"/>
          <p14:tracePt t="35437" x="5416550" y="2932113"/>
          <p14:tracePt t="35454" x="5484813" y="2947988"/>
          <p14:tracePt t="35470" x="5576888" y="2970213"/>
          <p14:tracePt t="35487" x="5651500" y="2990850"/>
          <p14:tracePt t="35504" x="5715000" y="3013075"/>
          <p14:tracePt t="35520" x="5784850" y="3028950"/>
          <p14:tracePt t="35537" x="5805488" y="3033713"/>
          <p14:tracePt t="35554" x="5821363" y="3038475"/>
          <p14:tracePt t="35712" x="5816600" y="3038475"/>
          <p14:tracePt t="35730" x="5811838" y="3038475"/>
          <p14:tracePt t="35756" x="5805488" y="3038475"/>
          <p14:tracePt t="35765" x="5805488" y="3044825"/>
          <p14:tracePt t="35773" x="5800725" y="3044825"/>
          <p14:tracePt t="35787" x="5794375" y="3044825"/>
          <p14:tracePt t="35804" x="5784850" y="3049588"/>
          <p14:tracePt t="35821" x="5773738" y="3054350"/>
          <p14:tracePt t="35837" x="5683250" y="3076575"/>
          <p14:tracePt t="35854" x="5576888" y="3092450"/>
          <p14:tracePt t="35871" x="5426075" y="3103563"/>
          <p14:tracePt t="35887" x="5272088" y="3113088"/>
          <p14:tracePt t="35904" x="5191125" y="3113088"/>
          <p14:tracePt t="35921" x="5014913" y="3113088"/>
          <p14:tracePt t="35937" x="4860925" y="3113088"/>
          <p14:tracePt t="35954" x="4727575" y="3119438"/>
          <p14:tracePt t="35971" x="4614863" y="3130550"/>
          <p14:tracePt t="35987" x="4502150" y="3155950"/>
          <p14:tracePt t="36004" x="4379913" y="3182938"/>
          <p14:tracePt t="36021" x="4240213" y="3221038"/>
          <p14:tracePt t="36037" x="4106863" y="3248025"/>
          <p14:tracePt t="36054" x="3984625" y="3273425"/>
          <p14:tracePt t="36071" x="3925888" y="3284538"/>
          <p14:tracePt t="36088" x="3797300" y="3306763"/>
          <p14:tracePt t="36104" x="3643313" y="3327400"/>
          <p14:tracePt t="36121" x="3476625" y="3338513"/>
          <p14:tracePt t="36138" x="3300413" y="3343275"/>
          <p14:tracePt t="36154" x="3140075" y="3343275"/>
          <p14:tracePt t="36171" x="2986088" y="3343275"/>
          <p14:tracePt t="36188" x="2814638" y="3365500"/>
          <p14:tracePt t="36204" x="2611438" y="3390900"/>
          <p14:tracePt t="36221" x="2387600" y="3429000"/>
          <p14:tracePt t="36238" x="2130425" y="3449638"/>
          <p14:tracePt t="36254" x="2012950" y="3449638"/>
          <p14:tracePt t="36271" x="1811338" y="3449638"/>
          <p14:tracePt t="36288" x="1666875" y="3460750"/>
          <p14:tracePt t="36304" x="1543050" y="3467100"/>
          <p14:tracePt t="36320" x="1447800" y="3476625"/>
          <p14:tracePt t="36337" x="1382713" y="3487738"/>
          <p14:tracePt t="36354" x="1366838" y="3492500"/>
          <p14:tracePt t="36371" x="1362075" y="3498850"/>
          <p14:tracePt t="36387" x="1357313" y="3498850"/>
          <p14:tracePt t="36543" x="1350963" y="3498850"/>
          <p14:tracePt t="36552" x="1339850" y="3498850"/>
          <p14:tracePt t="36561" x="1330325" y="3498850"/>
          <p14:tracePt t="36571" x="1314450" y="3503613"/>
          <p14:tracePt t="36588" x="1276350" y="3508375"/>
          <p14:tracePt t="36605" x="1255713" y="3514725"/>
          <p14:tracePt t="36621" x="1217613" y="3519488"/>
          <p14:tracePt t="36640" x="1239838" y="3541713"/>
          <p14:tracePt t="36655" x="1323975" y="3632200"/>
          <p14:tracePt t="36671" x="1644650" y="3995738"/>
          <p14:tracePt t="36688" x="1725613" y="4075113"/>
          <p14:tracePt t="36705" x="1687513" y="4038600"/>
          <p14:tracePt t="36754" x="1687513" y="4027488"/>
          <p14:tracePt t="36762" x="1671638" y="4016375"/>
          <p14:tracePt t="36789" x="1671638" y="4011613"/>
          <p14:tracePt t="36797" x="1671638" y="4016375"/>
          <p14:tracePt t="36806" x="1676400" y="4021138"/>
          <p14:tracePt t="36823" x="1687513" y="4027488"/>
          <p14:tracePt t="36841" x="1693863" y="4032250"/>
          <p14:tracePt t="36855" x="1698625" y="4032250"/>
          <p14:tracePt t="36872" x="1719263" y="4038600"/>
          <p14:tracePt t="36888" x="1746250" y="4038600"/>
          <p14:tracePt t="36905" x="1789113" y="4038600"/>
          <p14:tracePt t="36922" x="1870075" y="4027488"/>
          <p14:tracePt t="36938" x="1970088" y="4005263"/>
          <p14:tracePt t="36954" x="2046288" y="3989388"/>
          <p14:tracePt t="36972" x="2071688" y="3984625"/>
          <p14:tracePt t="36988" x="2130425" y="3968750"/>
          <p14:tracePt t="37005" x="2173288" y="3952875"/>
          <p14:tracePt t="37022" x="2227263" y="3937000"/>
          <p14:tracePt t="37038" x="2290763" y="3914775"/>
          <p14:tracePt t="37055" x="2376488" y="3894138"/>
          <p14:tracePt t="37072" x="2451100" y="3871913"/>
          <p14:tracePt t="37088" x="2532063" y="3840163"/>
          <p14:tracePt t="37105" x="2617788" y="3819525"/>
          <p14:tracePt t="37122" x="2686050" y="3819525"/>
          <p14:tracePt t="37138" x="2751138" y="3819525"/>
          <p14:tracePt t="37155" x="2846388" y="3819525"/>
          <p14:tracePt t="37172" x="2936875" y="3803650"/>
          <p14:tracePt t="37188" x="3017838" y="3792538"/>
          <p14:tracePt t="37205" x="3097213" y="3770313"/>
          <p14:tracePt t="37222" x="3194050" y="3749675"/>
          <p14:tracePt t="37238" x="3311525" y="3722688"/>
          <p14:tracePt t="37255" x="3440113" y="3690938"/>
          <p14:tracePt t="37272" x="3551238" y="3659188"/>
          <p14:tracePt t="37288" x="3643313" y="3636963"/>
          <p14:tracePt t="37305" x="3717925" y="3609975"/>
          <p14:tracePt t="37322" x="3754438" y="3600450"/>
          <p14:tracePt t="37339" x="3840163" y="3573463"/>
          <p14:tracePt t="37355" x="3937000" y="3551238"/>
          <p14:tracePt t="37372" x="4054475" y="3519488"/>
          <p14:tracePt t="37389" x="4181475" y="3492500"/>
          <p14:tracePt t="37405" x="4289425" y="3471863"/>
          <p14:tracePt t="37422" x="4368800" y="3455988"/>
          <p14:tracePt t="37439" x="4384675" y="3455988"/>
          <p14:tracePt t="37455" x="4384675" y="3449638"/>
          <p14:tracePt t="37472" x="4400550" y="3429000"/>
          <p14:tracePt t="37489" x="4406900" y="3424238"/>
          <p14:tracePt t="37506" x="4433888" y="3402013"/>
          <p14:tracePt t="37522" x="4492625" y="3349625"/>
          <p14:tracePt t="37539" x="4630738" y="3268663"/>
          <p14:tracePt t="37555" x="4854575" y="3189288"/>
          <p14:tracePt t="37572" x="5068888" y="3146425"/>
          <p14:tracePt t="37589" x="5138738" y="3140075"/>
          <p14:tracePt t="37655" x="5138738" y="3146425"/>
          <p14:tracePt t="37663" x="5143500" y="3151188"/>
          <p14:tracePt t="37674" x="5154613" y="3155950"/>
          <p14:tracePt t="37689" x="5159375" y="3155950"/>
          <p14:tracePt t="37705" x="5191125" y="3162300"/>
          <p14:tracePt t="37722" x="5207000" y="3162300"/>
          <p14:tracePt t="37739" x="5222875" y="3162300"/>
          <p14:tracePt t="37756" x="5245100" y="3167063"/>
          <p14:tracePt t="37772" x="5281613" y="3173413"/>
          <p14:tracePt t="37788" x="5357813" y="3182938"/>
          <p14:tracePt t="37805" x="5459413" y="3194050"/>
          <p14:tracePt t="37822" x="5602288" y="3221038"/>
          <p14:tracePt t="37839" x="5735638" y="3252788"/>
          <p14:tracePt t="37856" x="5794375" y="3263900"/>
          <p14:tracePt t="37872" x="5875338" y="3273425"/>
          <p14:tracePt t="37889" x="5929313" y="3279775"/>
          <p14:tracePt t="37906" x="5934075" y="3279775"/>
          <p14:tracePt t="38328" x="5929313" y="3279775"/>
          <p14:tracePt t="38337" x="5922963" y="3284538"/>
          <p14:tracePt t="38346" x="5918200" y="3284538"/>
          <p14:tracePt t="38356" x="5911850" y="3284538"/>
          <p14:tracePt t="38373" x="5891213" y="3290888"/>
          <p14:tracePt t="38390" x="5886450" y="3290888"/>
          <p14:tracePt t="38406" x="5848350" y="3300413"/>
          <p14:tracePt t="38423" x="5753100" y="3327400"/>
          <p14:tracePt t="38439" x="5597525" y="3354388"/>
          <p14:tracePt t="38456" x="5367338" y="3381375"/>
          <p14:tracePt t="38473" x="5100638" y="3386138"/>
          <p14:tracePt t="38489" x="4795838" y="3386138"/>
          <p14:tracePt t="38506" x="4459288" y="3397250"/>
          <p14:tracePt t="38523" x="4102100" y="3433763"/>
          <p14:tracePt t="38539" x="3749675" y="3492500"/>
          <p14:tracePt t="38556" x="3440113" y="3557588"/>
          <p14:tracePt t="38573" x="3306763" y="3589338"/>
          <p14:tracePt t="38589" x="3076575" y="3648075"/>
          <p14:tracePt t="38606" x="2857500" y="3711575"/>
          <p14:tracePt t="38623" x="2649538" y="3754438"/>
          <p14:tracePt t="38640" x="2403475" y="3819525"/>
          <p14:tracePt t="38656" x="2157413" y="3871913"/>
          <p14:tracePt t="38673" x="1954213" y="3930650"/>
          <p14:tracePt t="38689" x="1762125" y="3957638"/>
          <p14:tracePt t="38706" x="1570038" y="3962400"/>
          <p14:tracePt t="38723" x="1377950" y="3962400"/>
          <p14:tracePt t="38739" x="1303338" y="3962400"/>
          <p14:tracePt t="38757" x="1154113" y="3962400"/>
          <p14:tracePt t="38773" x="1030288" y="3968750"/>
          <p14:tracePt t="38790" x="928688" y="3979863"/>
          <p14:tracePt t="38806" x="865188" y="3984625"/>
          <p14:tracePt t="38823" x="811213" y="3984625"/>
          <p14:tracePt t="38840" x="774700" y="3984625"/>
          <p14:tracePt t="38856" x="742950" y="3984625"/>
          <p14:tracePt t="38879" x="731838" y="3984625"/>
          <p14:tracePt t="38890" x="715963" y="3979863"/>
          <p14:tracePt t="38906" x="693738" y="3962400"/>
          <p14:tracePt t="38923" x="684213" y="3957638"/>
          <p14:tracePt t="38939" x="668338" y="3941763"/>
          <p14:tracePt t="38956" x="657225" y="3925888"/>
          <p14:tracePt t="38973" x="650875" y="3921125"/>
          <p14:tracePt t="38990" x="650875" y="3903663"/>
          <p14:tracePt t="39007" x="673100" y="3887788"/>
          <p14:tracePt t="39023" x="688975" y="3878263"/>
          <p14:tracePt t="39040" x="704850" y="3878263"/>
          <p14:tracePt t="39057" x="727075" y="3867150"/>
          <p14:tracePt t="39073" x="742950" y="3862388"/>
          <p14:tracePt t="39090" x="752475" y="3867150"/>
          <p14:tracePt t="39107" x="774700" y="3867150"/>
          <p14:tracePt t="39123" x="795338" y="3867150"/>
          <p14:tracePt t="39140" x="811213" y="3867150"/>
          <p14:tracePt t="39157" x="869950" y="3867150"/>
          <p14:tracePt t="39173" x="977900" y="3856038"/>
          <p14:tracePt t="39190" x="1143000" y="3856038"/>
          <p14:tracePt t="39207" x="1287463" y="3867150"/>
          <p14:tracePt t="39223" x="1366838" y="3878263"/>
          <p14:tracePt t="39240" x="1377950" y="3883025"/>
          <p14:tracePt t="39711" x="1382713" y="3883025"/>
          <p14:tracePt t="39728" x="1393825" y="3883025"/>
          <p14:tracePt t="39737" x="1404938" y="3883025"/>
          <p14:tracePt t="39746" x="1420813" y="3883025"/>
          <p14:tracePt t="39757" x="1431925" y="3878263"/>
          <p14:tracePt t="39774" x="1447800" y="3878263"/>
          <p14:tracePt t="39790" x="1484313" y="3878263"/>
          <p14:tracePt t="39807" x="1517650" y="3878263"/>
          <p14:tracePt t="39824" x="1585913" y="3871913"/>
          <p14:tracePt t="39841" x="1703388" y="3867150"/>
          <p14:tracePt t="39857" x="1836738" y="3867150"/>
          <p14:tracePt t="39874" x="1965325" y="3867150"/>
          <p14:tracePt t="39891" x="2089150" y="3867150"/>
          <p14:tracePt t="39907" x="2227263" y="3867150"/>
          <p14:tracePt t="39924" x="2365375" y="3867150"/>
          <p14:tracePt t="39940" x="2505075" y="3867150"/>
          <p14:tracePt t="39957" x="2670175" y="3867150"/>
          <p14:tracePt t="39974" x="2836863" y="3867150"/>
          <p14:tracePt t="39991" x="2916238" y="3871913"/>
          <p14:tracePt t="40007" x="3071813" y="3878263"/>
          <p14:tracePt t="40024" x="3209925" y="3894138"/>
          <p14:tracePt t="40041" x="3332163" y="3894138"/>
          <p14:tracePt t="40057" x="3455988" y="3894138"/>
          <p14:tracePt t="40074" x="3605213" y="3898900"/>
          <p14:tracePt t="40091" x="3754438" y="3898900"/>
          <p14:tracePt t="40107" x="3871913" y="3898900"/>
          <p14:tracePt t="40124" x="3968750" y="3898900"/>
          <p14:tracePt t="40141" x="4043363" y="3898900"/>
          <p14:tracePt t="40157" x="4117975" y="3898900"/>
          <p14:tracePt t="40174" x="4156075" y="3898900"/>
          <p14:tracePt t="40191" x="4230688" y="3856038"/>
          <p14:tracePt t="40208" x="4298950" y="3813175"/>
          <p14:tracePt t="40224" x="4337050" y="3781425"/>
          <p14:tracePt t="40241" x="4357688" y="3760788"/>
          <p14:tracePt t="40258" x="4379913" y="3760788"/>
          <p14:tracePt t="40274" x="4395788" y="3749675"/>
          <p14:tracePt t="40291" x="4416425" y="3744913"/>
          <p14:tracePt t="40308" x="4454525" y="3727450"/>
          <p14:tracePt t="40324" x="4513263" y="3711575"/>
          <p14:tracePt t="40341" x="4540250" y="3706813"/>
          <p14:tracePt t="40385" x="4545013" y="3706813"/>
          <p14:tracePt t="40393" x="4556125" y="3706813"/>
          <p14:tracePt t="40402" x="4567238" y="3706813"/>
          <p14:tracePt t="40420" x="4583113" y="3695700"/>
          <p14:tracePt t="40428" x="4598988" y="3695700"/>
          <p14:tracePt t="40441" x="4603750" y="3695700"/>
          <p14:tracePt t="40458" x="4619625" y="3695700"/>
          <p14:tracePt t="40474" x="4630738" y="3695700"/>
          <p14:tracePt t="40491" x="4646613" y="3695700"/>
          <p14:tracePt t="40508" x="4662488" y="3695700"/>
          <p14:tracePt t="40525" x="4678363" y="3695700"/>
          <p14:tracePt t="40541" x="4710113" y="3695700"/>
          <p14:tracePt t="40558" x="4759325" y="3695700"/>
          <p14:tracePt t="40575" x="4806950" y="3706813"/>
          <p14:tracePt t="40591" x="4881563" y="3722688"/>
          <p14:tracePt t="40608" x="5005388" y="3760788"/>
          <p14:tracePt t="40624" x="5138738" y="3786188"/>
          <p14:tracePt t="40641" x="5276850" y="3797300"/>
          <p14:tracePt t="40658" x="5383213" y="3797300"/>
          <p14:tracePt t="40675" x="5459413" y="3797300"/>
          <p14:tracePt t="40691" x="5468938" y="3797300"/>
          <p14:tracePt t="41865"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a:extLst>
            <a:ext uri="{FF2B5EF4-FFF2-40B4-BE49-F238E27FC236}">
              <a16:creationId xmlns:a16="http://schemas.microsoft.com/office/drawing/2014/main" id="{2A9E1241-104C-8E71-8EB0-C5B85CC172B6}"/>
            </a:ext>
          </a:extLst>
        </p:cNvPr>
        <p:cNvGrpSpPr/>
        <p:nvPr/>
      </p:nvGrpSpPr>
      <p:grpSpPr>
        <a:xfrm>
          <a:off x="0" y="0"/>
          <a:ext cx="0" cy="0"/>
          <a:chOff x="0" y="0"/>
          <a:chExt cx="0" cy="0"/>
        </a:xfrm>
      </p:grpSpPr>
      <p:sp>
        <p:nvSpPr>
          <p:cNvPr id="129" name="Google Shape;129;p25">
            <a:extLst>
              <a:ext uri="{FF2B5EF4-FFF2-40B4-BE49-F238E27FC236}">
                <a16:creationId xmlns:a16="http://schemas.microsoft.com/office/drawing/2014/main" id="{F1E82795-A61F-AF07-FF5A-6340A58C5921}"/>
              </a:ext>
            </a:extLst>
          </p:cNvPr>
          <p:cNvSpPr txBox="1">
            <a:spLocks noGrp="1"/>
          </p:cNvSpPr>
          <p:nvPr>
            <p:ph type="ctrTitle"/>
          </p:nvPr>
        </p:nvSpPr>
        <p:spPr>
          <a:xfrm>
            <a:off x="-241737" y="0"/>
            <a:ext cx="9669516" cy="5760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3200" b="1" u="sng" dirty="0">
                <a:solidFill>
                  <a:srgbClr val="993F0D"/>
                </a:solidFill>
              </a:rPr>
              <a:t>Self-realization – Steps</a:t>
            </a:r>
            <a:endParaRPr sz="3200" b="1" u="sng" dirty="0">
              <a:solidFill>
                <a:srgbClr val="980000"/>
              </a:solidFill>
            </a:endParaRPr>
          </a:p>
        </p:txBody>
      </p:sp>
      <p:pic>
        <p:nvPicPr>
          <p:cNvPr id="3" name="Picture 2">
            <a:extLst>
              <a:ext uri="{FF2B5EF4-FFF2-40B4-BE49-F238E27FC236}">
                <a16:creationId xmlns:a16="http://schemas.microsoft.com/office/drawing/2014/main" id="{2FD0E8C2-FD2A-39DB-980D-8F6ECACE4FF2}"/>
              </a:ext>
            </a:extLst>
          </p:cNvPr>
          <p:cNvPicPr>
            <a:picLocks noChangeAspect="1"/>
          </p:cNvPicPr>
          <p:nvPr/>
        </p:nvPicPr>
        <p:blipFill>
          <a:blip r:embed="rId6"/>
          <a:stretch>
            <a:fillRect/>
          </a:stretch>
        </p:blipFill>
        <p:spPr>
          <a:xfrm>
            <a:off x="14279" y="576072"/>
            <a:ext cx="1782849" cy="2292234"/>
          </a:xfrm>
          <a:prstGeom prst="rect">
            <a:avLst/>
          </a:prstGeom>
        </p:spPr>
      </p:pic>
      <p:pic>
        <p:nvPicPr>
          <p:cNvPr id="4" name="Picture 3">
            <a:extLst>
              <a:ext uri="{FF2B5EF4-FFF2-40B4-BE49-F238E27FC236}">
                <a16:creationId xmlns:a16="http://schemas.microsoft.com/office/drawing/2014/main" id="{56A26C0D-CC2E-856B-ADB8-E76DD3592047}"/>
              </a:ext>
            </a:extLst>
          </p:cNvPr>
          <p:cNvPicPr>
            <a:picLocks noChangeAspect="1"/>
          </p:cNvPicPr>
          <p:nvPr/>
        </p:nvPicPr>
        <p:blipFill>
          <a:blip r:embed="rId7"/>
          <a:stretch>
            <a:fillRect/>
          </a:stretch>
        </p:blipFill>
        <p:spPr>
          <a:xfrm>
            <a:off x="1909493" y="647513"/>
            <a:ext cx="1686714" cy="2311422"/>
          </a:xfrm>
          <a:prstGeom prst="rect">
            <a:avLst/>
          </a:prstGeom>
        </p:spPr>
      </p:pic>
      <p:pic>
        <p:nvPicPr>
          <p:cNvPr id="5" name="Picture 4">
            <a:extLst>
              <a:ext uri="{FF2B5EF4-FFF2-40B4-BE49-F238E27FC236}">
                <a16:creationId xmlns:a16="http://schemas.microsoft.com/office/drawing/2014/main" id="{3F2E5DF6-2F14-1267-7745-043A3C67082C}"/>
              </a:ext>
            </a:extLst>
          </p:cNvPr>
          <p:cNvPicPr>
            <a:picLocks noChangeAspect="1"/>
          </p:cNvPicPr>
          <p:nvPr/>
        </p:nvPicPr>
        <p:blipFill>
          <a:blip r:embed="rId7"/>
          <a:stretch>
            <a:fillRect/>
          </a:stretch>
        </p:blipFill>
        <p:spPr>
          <a:xfrm>
            <a:off x="7371562" y="2829714"/>
            <a:ext cx="1686714" cy="2311422"/>
          </a:xfrm>
          <a:prstGeom prst="rect">
            <a:avLst/>
          </a:prstGeom>
        </p:spPr>
      </p:pic>
      <p:pic>
        <p:nvPicPr>
          <p:cNvPr id="6" name="Picture 5">
            <a:extLst>
              <a:ext uri="{FF2B5EF4-FFF2-40B4-BE49-F238E27FC236}">
                <a16:creationId xmlns:a16="http://schemas.microsoft.com/office/drawing/2014/main" id="{E4C30ECF-3343-A32C-4D0D-FBFA89C55C89}"/>
              </a:ext>
            </a:extLst>
          </p:cNvPr>
          <p:cNvPicPr>
            <a:picLocks noChangeAspect="1"/>
          </p:cNvPicPr>
          <p:nvPr/>
        </p:nvPicPr>
        <p:blipFill>
          <a:blip r:embed="rId8"/>
          <a:stretch>
            <a:fillRect/>
          </a:stretch>
        </p:blipFill>
        <p:spPr>
          <a:xfrm>
            <a:off x="3743328" y="633224"/>
            <a:ext cx="1853338" cy="2382863"/>
          </a:xfrm>
          <a:prstGeom prst="rect">
            <a:avLst/>
          </a:prstGeom>
        </p:spPr>
      </p:pic>
      <p:pic>
        <p:nvPicPr>
          <p:cNvPr id="7" name="Picture 6">
            <a:extLst>
              <a:ext uri="{FF2B5EF4-FFF2-40B4-BE49-F238E27FC236}">
                <a16:creationId xmlns:a16="http://schemas.microsoft.com/office/drawing/2014/main" id="{CC67EFB6-5BBD-DB3C-EFDF-D251DAD6AE52}"/>
              </a:ext>
            </a:extLst>
          </p:cNvPr>
          <p:cNvPicPr>
            <a:picLocks noChangeAspect="1"/>
          </p:cNvPicPr>
          <p:nvPr/>
        </p:nvPicPr>
        <p:blipFill>
          <a:blip r:embed="rId9"/>
          <a:stretch>
            <a:fillRect/>
          </a:stretch>
        </p:blipFill>
        <p:spPr>
          <a:xfrm>
            <a:off x="5503376" y="618935"/>
            <a:ext cx="1853338" cy="2382864"/>
          </a:xfrm>
          <a:prstGeom prst="rect">
            <a:avLst/>
          </a:prstGeom>
        </p:spPr>
      </p:pic>
      <p:pic>
        <p:nvPicPr>
          <p:cNvPr id="8" name="Picture 7">
            <a:extLst>
              <a:ext uri="{FF2B5EF4-FFF2-40B4-BE49-F238E27FC236}">
                <a16:creationId xmlns:a16="http://schemas.microsoft.com/office/drawing/2014/main" id="{2234C97F-76BE-8115-1BB7-5EC32CC7C5B2}"/>
              </a:ext>
            </a:extLst>
          </p:cNvPr>
          <p:cNvPicPr>
            <a:picLocks noChangeAspect="1"/>
          </p:cNvPicPr>
          <p:nvPr/>
        </p:nvPicPr>
        <p:blipFill>
          <a:blip r:embed="rId8"/>
          <a:stretch>
            <a:fillRect/>
          </a:stretch>
        </p:blipFill>
        <p:spPr>
          <a:xfrm>
            <a:off x="7342430" y="661800"/>
            <a:ext cx="1853338" cy="2382863"/>
          </a:xfrm>
          <a:prstGeom prst="rect">
            <a:avLst/>
          </a:prstGeom>
        </p:spPr>
      </p:pic>
      <p:pic>
        <p:nvPicPr>
          <p:cNvPr id="9" name="Picture 8">
            <a:extLst>
              <a:ext uri="{FF2B5EF4-FFF2-40B4-BE49-F238E27FC236}">
                <a16:creationId xmlns:a16="http://schemas.microsoft.com/office/drawing/2014/main" id="{E6B987EE-DC8F-7A62-E117-22B734BD3056}"/>
              </a:ext>
            </a:extLst>
          </p:cNvPr>
          <p:cNvPicPr>
            <a:picLocks noChangeAspect="1"/>
          </p:cNvPicPr>
          <p:nvPr/>
        </p:nvPicPr>
        <p:blipFill>
          <a:blip r:embed="rId10"/>
          <a:stretch>
            <a:fillRect/>
          </a:stretch>
        </p:blipFill>
        <p:spPr>
          <a:xfrm>
            <a:off x="5755481" y="2720983"/>
            <a:ext cx="1782850" cy="2443164"/>
          </a:xfrm>
          <a:prstGeom prst="rect">
            <a:avLst/>
          </a:prstGeom>
        </p:spPr>
      </p:pic>
      <p:pic>
        <p:nvPicPr>
          <p:cNvPr id="10" name="Picture 9">
            <a:extLst>
              <a:ext uri="{FF2B5EF4-FFF2-40B4-BE49-F238E27FC236}">
                <a16:creationId xmlns:a16="http://schemas.microsoft.com/office/drawing/2014/main" id="{2DE15D61-21BF-FE91-3DFB-C934A96D5110}"/>
              </a:ext>
            </a:extLst>
          </p:cNvPr>
          <p:cNvPicPr>
            <a:picLocks noChangeAspect="1"/>
          </p:cNvPicPr>
          <p:nvPr/>
        </p:nvPicPr>
        <p:blipFill>
          <a:blip r:embed="rId11"/>
          <a:stretch>
            <a:fillRect/>
          </a:stretch>
        </p:blipFill>
        <p:spPr>
          <a:xfrm>
            <a:off x="3701575" y="2680479"/>
            <a:ext cx="1908901" cy="2454301"/>
          </a:xfrm>
          <a:prstGeom prst="rect">
            <a:avLst/>
          </a:prstGeom>
        </p:spPr>
      </p:pic>
      <p:pic>
        <p:nvPicPr>
          <p:cNvPr id="11" name="Picture 10">
            <a:extLst>
              <a:ext uri="{FF2B5EF4-FFF2-40B4-BE49-F238E27FC236}">
                <a16:creationId xmlns:a16="http://schemas.microsoft.com/office/drawing/2014/main" id="{FD9C5614-487D-65A4-31EB-2C81207A9B43}"/>
              </a:ext>
            </a:extLst>
          </p:cNvPr>
          <p:cNvPicPr>
            <a:picLocks noChangeAspect="1"/>
          </p:cNvPicPr>
          <p:nvPr/>
        </p:nvPicPr>
        <p:blipFill>
          <a:blip r:embed="rId12"/>
          <a:stretch>
            <a:fillRect/>
          </a:stretch>
        </p:blipFill>
        <p:spPr>
          <a:xfrm>
            <a:off x="1896870" y="2792398"/>
            <a:ext cx="1853338" cy="2382863"/>
          </a:xfrm>
          <a:prstGeom prst="rect">
            <a:avLst/>
          </a:prstGeom>
        </p:spPr>
      </p:pic>
      <p:sp>
        <p:nvSpPr>
          <p:cNvPr id="14" name="Right Arrow 13">
            <a:extLst>
              <a:ext uri="{FF2B5EF4-FFF2-40B4-BE49-F238E27FC236}">
                <a16:creationId xmlns:a16="http://schemas.microsoft.com/office/drawing/2014/main" id="{59C7E740-8AE7-A9E6-22C9-8E4EE1E6EDB8}"/>
              </a:ext>
            </a:extLst>
          </p:cNvPr>
          <p:cNvSpPr/>
          <p:nvPr/>
        </p:nvSpPr>
        <p:spPr>
          <a:xfrm>
            <a:off x="1700993" y="1722189"/>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C134C80-3095-75A5-20CB-6CAB230741F8}"/>
              </a:ext>
            </a:extLst>
          </p:cNvPr>
          <p:cNvSpPr/>
          <p:nvPr/>
        </p:nvSpPr>
        <p:spPr>
          <a:xfrm>
            <a:off x="3500507" y="1699329"/>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C22E610-9244-5F6D-AD8F-897E32A297EF}"/>
              </a:ext>
            </a:extLst>
          </p:cNvPr>
          <p:cNvSpPr/>
          <p:nvPr/>
        </p:nvSpPr>
        <p:spPr>
          <a:xfrm>
            <a:off x="5407241" y="1676856"/>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B3A28E65-012B-39A2-3DA1-946CC158FD12}"/>
              </a:ext>
            </a:extLst>
          </p:cNvPr>
          <p:cNvSpPr/>
          <p:nvPr/>
        </p:nvSpPr>
        <p:spPr>
          <a:xfrm>
            <a:off x="7218310" y="1631137"/>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A30A442-0DE1-8A6C-7738-2E2A0EF41704}"/>
              </a:ext>
            </a:extLst>
          </p:cNvPr>
          <p:cNvSpPr/>
          <p:nvPr/>
        </p:nvSpPr>
        <p:spPr>
          <a:xfrm rot="10800000">
            <a:off x="1681942" y="3817697"/>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ADA8A1C-2C16-3496-2A82-080E981A2D56}"/>
              </a:ext>
            </a:extLst>
          </p:cNvPr>
          <p:cNvSpPr/>
          <p:nvPr/>
        </p:nvSpPr>
        <p:spPr>
          <a:xfrm rot="10800000">
            <a:off x="3481456" y="3794837"/>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AC83BAAA-13BB-50C2-FCEB-F5FCC6404190}"/>
              </a:ext>
            </a:extLst>
          </p:cNvPr>
          <p:cNvSpPr/>
          <p:nvPr/>
        </p:nvSpPr>
        <p:spPr>
          <a:xfrm rot="10800000">
            <a:off x="5388190" y="3772364"/>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27F8160-5A57-81F8-9644-1B41691D6BF0}"/>
              </a:ext>
            </a:extLst>
          </p:cNvPr>
          <p:cNvSpPr/>
          <p:nvPr/>
        </p:nvSpPr>
        <p:spPr>
          <a:xfrm rot="10800000">
            <a:off x="7199259" y="3726645"/>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8E5C43-7D5F-8B62-1344-529818705471}"/>
              </a:ext>
            </a:extLst>
          </p:cNvPr>
          <p:cNvPicPr>
            <a:picLocks noChangeAspect="1"/>
          </p:cNvPicPr>
          <p:nvPr/>
        </p:nvPicPr>
        <p:blipFill>
          <a:blip r:embed="rId13"/>
          <a:stretch>
            <a:fillRect/>
          </a:stretch>
        </p:blipFill>
        <p:spPr>
          <a:xfrm>
            <a:off x="88754" y="2813267"/>
            <a:ext cx="1782850" cy="2443164"/>
          </a:xfrm>
          <a:prstGeom prst="rect">
            <a:avLst/>
          </a:prstGeom>
        </p:spPr>
      </p:pic>
      <p:sp>
        <p:nvSpPr>
          <p:cNvPr id="24" name="Right Arrow 23">
            <a:extLst>
              <a:ext uri="{FF2B5EF4-FFF2-40B4-BE49-F238E27FC236}">
                <a16:creationId xmlns:a16="http://schemas.microsoft.com/office/drawing/2014/main" id="{65A8FEA3-3AC5-462C-A391-F5B4A1D735D3}"/>
              </a:ext>
            </a:extLst>
          </p:cNvPr>
          <p:cNvSpPr/>
          <p:nvPr/>
        </p:nvSpPr>
        <p:spPr>
          <a:xfrm rot="5400000">
            <a:off x="8764031" y="2964261"/>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Audio 40">
            <a:hlinkClick r:id="" action="ppaction://media"/>
            <a:extLst>
              <a:ext uri="{FF2B5EF4-FFF2-40B4-BE49-F238E27FC236}">
                <a16:creationId xmlns:a16="http://schemas.microsoft.com/office/drawing/2014/main" id="{FCB7C7C1-2F2E-F380-F1B0-2D2B640BAE99}"/>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825118370"/>
      </p:ext>
    </p:extLst>
  </p:cSld>
  <p:clrMapOvr>
    <a:masterClrMapping/>
  </p:clrMapOvr>
  <mc:AlternateContent xmlns:mc="http://schemas.openxmlformats.org/markup-compatibility/2006">
    <mc:Choice xmlns:p14="http://schemas.microsoft.com/office/powerpoint/2010/main" Requires="p14">
      <p:transition spd="slow" p14:dur="2000" advTm="127908"/>
    </mc:Choice>
    <mc:Fallback>
      <p:transition spd="slow" advTm="127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41"/>
                </p:tgtEl>
              </p:cMediaNode>
            </p:audio>
          </p:childTnLst>
        </p:cTn>
      </p:par>
    </p:tnLst>
    <p:bldLst>
      <p:bldP spid="129" grpId="0"/>
      <p:bldP spid="14" grpId="0" animBg="1"/>
      <p:bldP spid="16" grpId="0" animBg="1"/>
      <p:bldP spid="17" grpId="0" animBg="1"/>
      <p:bldP spid="18" grpId="0" animBg="1"/>
      <p:bldP spid="19" grpId="0" animBg="1"/>
      <p:bldP spid="20" grpId="0" animBg="1"/>
      <p:bldP spid="21" grpId="0" animBg="1"/>
      <p:bldP spid="22"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4325"/>
            <a:ext cx="9144000" cy="576072"/>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15000"/>
              </a:lnSpc>
              <a:spcBef>
                <a:spcPts val="0"/>
              </a:spcBef>
              <a:spcAft>
                <a:spcPts val="0"/>
              </a:spcAft>
              <a:buClr>
                <a:schemeClr val="dk1"/>
              </a:buClr>
              <a:buSzPct val="30554"/>
              <a:buFont typeface="Arial"/>
              <a:buNone/>
            </a:pPr>
            <a:r>
              <a:rPr lang="en" sz="3600" b="1" u="sng" dirty="0">
                <a:solidFill>
                  <a:srgbClr val="993F0D"/>
                </a:solidFill>
              </a:rPr>
              <a:t>Experience Self-Realization by Shri Mataji</a:t>
            </a:r>
            <a:endParaRPr sz="3600" b="1" u="sng" dirty="0">
              <a:solidFill>
                <a:srgbClr val="993F0D"/>
              </a:solidFill>
            </a:endParaRPr>
          </a:p>
        </p:txBody>
      </p:sp>
      <p:sp>
        <p:nvSpPr>
          <p:cNvPr id="100" name="Google Shape;100;p5"/>
          <p:cNvSpPr txBox="1"/>
          <p:nvPr/>
        </p:nvSpPr>
        <p:spPr>
          <a:xfrm>
            <a:off x="2121225" y="1126325"/>
            <a:ext cx="4430100" cy="123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9" name="HH-Shri-Mataji-Nirmala-Devi-gives-Self-R_Media_fwKd9hUtc4w_001_360p.mp4">
            <a:hlinkClick r:id="" action="ppaction://media"/>
            <a:extLst>
              <a:ext uri="{FF2B5EF4-FFF2-40B4-BE49-F238E27FC236}">
                <a16:creationId xmlns:a16="http://schemas.microsoft.com/office/drawing/2014/main" id="{C8421EA6-25B3-BAF0-972A-2729E4E2B96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544309"/>
            <a:ext cx="9144000" cy="4594866"/>
          </a:xfrm>
          <a:prstGeom prst="rect">
            <a:avLst/>
          </a:prstGeom>
        </p:spPr>
      </p:pic>
      <p:pic>
        <p:nvPicPr>
          <p:cNvPr id="24" name="Audio 23">
            <a:hlinkClick r:id="" action="ppaction://media"/>
            <a:extLst>
              <a:ext uri="{FF2B5EF4-FFF2-40B4-BE49-F238E27FC236}">
                <a16:creationId xmlns:a16="http://schemas.microsoft.com/office/drawing/2014/main" id="{25113786-68F5-AB51-259D-A63DF580908C}"/>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76563" t="-76563" r="-76563" b="-76563"/>
          <a:stretch>
            <a:fillRect/>
          </a:stretch>
        </p:blipFill>
        <p:spPr>
          <a:xfrm>
            <a:off x="7476705" y="3218298"/>
            <a:ext cx="1543050" cy="1543050"/>
          </a:xfrm>
          <a:prstGeom prst="ellipse">
            <a:avLst/>
          </a:prstGeom>
        </p:spPr>
      </p:pic>
    </p:spTree>
    <p:extLst>
      <p:ext uri="{BB962C8B-B14F-4D97-AF65-F5344CB8AC3E}">
        <p14:creationId xmlns:p14="http://schemas.microsoft.com/office/powerpoint/2010/main" val="2282324557"/>
      </p:ext>
    </p:extLst>
  </p:cSld>
  <p:clrMapOvr>
    <a:masterClrMapping/>
  </p:clrMapOvr>
  <mc:AlternateContent xmlns:mc="http://schemas.openxmlformats.org/markup-compatibility/2006">
    <mc:Choice xmlns:p14="http://schemas.microsoft.com/office/powerpoint/2010/main" Requires="p14">
      <p:transition spd="slow" p14:dur="2000" advTm="12987"/>
    </mc:Choice>
    <mc:Fallback>
      <p:transition spd="slow" advTm="12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10000"/>
                                  </p:stCondLst>
                                  <p:childTnLst>
                                    <p:cmd type="call" cmd="playFrom(0.0)">
                                      <p:cBhvr>
                                        <p:cTn id="13" dur="5677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9"/>
                </p:tgtEl>
              </p:cMediaNode>
            </p:video>
            <p:audio isNarration="1">
              <p:cMediaNode vol="80000" showWhenStopped="0">
                <p:cTn id="15" fill="hold" display="0">
                  <p:stCondLst>
                    <p:cond delay="indefinite"/>
                  </p:stCondLst>
                  <p:endCondLst>
                    <p:cond evt="onStopAudio" delay="0">
                      <p:tgtEl>
                        <p:sldTgt/>
                      </p:tgtEl>
                    </p:cond>
                  </p:endCondLst>
                </p:cTn>
                <p:tgtEl>
                  <p:spTgt spid="24"/>
                </p:tgtEl>
              </p:cMediaNode>
            </p:audio>
          </p:childTnLst>
        </p:cTn>
      </p:par>
    </p:tnLst>
    <p:bldLst>
      <p:bldP spid="9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5.1|3.9|1.3"/>
</p:tagLst>
</file>

<file path=ppt/tags/tag10.xml><?xml version="1.0" encoding="utf-8"?>
<p:tagLst xmlns:a="http://schemas.openxmlformats.org/drawingml/2006/main" xmlns:r="http://schemas.openxmlformats.org/officeDocument/2006/relationships" xmlns:p="http://schemas.openxmlformats.org/presentationml/2006/main">
  <p:tag name="TIMING" val="|2"/>
</p:tagLst>
</file>

<file path=ppt/tags/tag11.xml><?xml version="1.0" encoding="utf-8"?>
<p:tagLst xmlns:a="http://schemas.openxmlformats.org/drawingml/2006/main" xmlns:r="http://schemas.openxmlformats.org/officeDocument/2006/relationships" xmlns:p="http://schemas.openxmlformats.org/presentationml/2006/main">
  <p:tag name="TIMING" val="|4.2|41.4"/>
</p:tagLst>
</file>

<file path=ppt/tags/tag12.xml><?xml version="1.0" encoding="utf-8"?>
<p:tagLst xmlns:a="http://schemas.openxmlformats.org/drawingml/2006/main" xmlns:r="http://schemas.openxmlformats.org/officeDocument/2006/relationships" xmlns:p="http://schemas.openxmlformats.org/presentationml/2006/main">
  <p:tag name="TIMING" val="|0.3|0.1|8.9|12.7|12.6|15.9"/>
</p:tagLst>
</file>

<file path=ppt/tags/tag13.xml><?xml version="1.0" encoding="utf-8"?>
<p:tagLst xmlns:a="http://schemas.openxmlformats.org/drawingml/2006/main" xmlns:r="http://schemas.openxmlformats.org/officeDocument/2006/relationships" xmlns:p="http://schemas.openxmlformats.org/presentationml/2006/main">
  <p:tag name="TIMING" val="|0.6|13.4|16.7|11.7"/>
</p:tagLst>
</file>

<file path=ppt/tags/tag14.xml><?xml version="1.0" encoding="utf-8"?>
<p:tagLst xmlns:a="http://schemas.openxmlformats.org/drawingml/2006/main" xmlns:r="http://schemas.openxmlformats.org/officeDocument/2006/relationships" xmlns:p="http://schemas.openxmlformats.org/presentationml/2006/main">
  <p:tag name="TIMING" val="|0.3|0.1|14.8|6.9|7.3|6.4"/>
</p:tagLst>
</file>

<file path=ppt/tags/tag2.xml><?xml version="1.0" encoding="utf-8"?>
<p:tagLst xmlns:a="http://schemas.openxmlformats.org/drawingml/2006/main" xmlns:r="http://schemas.openxmlformats.org/officeDocument/2006/relationships" xmlns:p="http://schemas.openxmlformats.org/presentationml/2006/main">
  <p:tag name="TIMING" val="|0.4|7.3|11.7|6.9|3.3|3.9"/>
</p:tagLst>
</file>

<file path=ppt/tags/tag3.xml><?xml version="1.0" encoding="utf-8"?>
<p:tagLst xmlns:a="http://schemas.openxmlformats.org/drawingml/2006/main" xmlns:r="http://schemas.openxmlformats.org/officeDocument/2006/relationships" xmlns:p="http://schemas.openxmlformats.org/presentationml/2006/main">
  <p:tag name="TIMING" val="|13.1|19.9|2.6|6.5"/>
</p:tagLst>
</file>

<file path=ppt/tags/tag4.xml><?xml version="1.0" encoding="utf-8"?>
<p:tagLst xmlns:a="http://schemas.openxmlformats.org/drawingml/2006/main" xmlns:r="http://schemas.openxmlformats.org/officeDocument/2006/relationships" xmlns:p="http://schemas.openxmlformats.org/presentationml/2006/main">
  <p:tag name="TIMING" val="|1.5|0.6|4.9|10.1|10.3"/>
</p:tagLst>
</file>

<file path=ppt/tags/tag5.xml><?xml version="1.0" encoding="utf-8"?>
<p:tagLst xmlns:a="http://schemas.openxmlformats.org/drawingml/2006/main" xmlns:r="http://schemas.openxmlformats.org/officeDocument/2006/relationships" xmlns:p="http://schemas.openxmlformats.org/presentationml/2006/main">
  <p:tag name="TIMING" val="|15.9"/>
</p:tagLst>
</file>

<file path=ppt/tags/tag6.xml><?xml version="1.0" encoding="utf-8"?>
<p:tagLst xmlns:a="http://schemas.openxmlformats.org/drawingml/2006/main" xmlns:r="http://schemas.openxmlformats.org/officeDocument/2006/relationships" xmlns:p="http://schemas.openxmlformats.org/presentationml/2006/main">
  <p:tag name="TIMING" val="|0.9|8.9|6.2|3.6|4.6|15.7|5.9"/>
</p:tagLst>
</file>

<file path=ppt/tags/tag7.xml><?xml version="1.0" encoding="utf-8"?>
<p:tagLst xmlns:a="http://schemas.openxmlformats.org/drawingml/2006/main" xmlns:r="http://schemas.openxmlformats.org/officeDocument/2006/relationships" xmlns:p="http://schemas.openxmlformats.org/presentationml/2006/main">
  <p:tag name="TIMING" val="|2|12.7|3.8|8.1"/>
</p:tagLst>
</file>

<file path=ppt/tags/tag8.xml><?xml version="1.0" encoding="utf-8"?>
<p:tagLst xmlns:a="http://schemas.openxmlformats.org/drawingml/2006/main" xmlns:r="http://schemas.openxmlformats.org/officeDocument/2006/relationships" xmlns:p="http://schemas.openxmlformats.org/presentationml/2006/main">
  <p:tag name="TIMING" val="|11.6|13.5|24.5|3.3|1.5|5.9|9.7|6.1|5.2|10.4|11.5|11.7"/>
</p:tagLst>
</file>

<file path=ppt/tags/tag9.xml><?xml version="1.0" encoding="utf-8"?>
<p:tagLst xmlns:a="http://schemas.openxmlformats.org/drawingml/2006/main" xmlns:r="http://schemas.openxmlformats.org/officeDocument/2006/relationships" xmlns:p="http://schemas.openxmlformats.org/presentationml/2006/main">
  <p:tag name="TIMING" val="|1.4|10.1|9.2"/>
</p:tagLst>
</file>

<file path=ppt/theme/theme1.xml><?xml version="1.0" encoding="utf-8"?>
<a:theme xmlns:a="http://schemas.openxmlformats.org/drawingml/2006/main" name="Simple Light">
  <a:themeElements>
    <a:clrScheme name="Simple Light">
      <a:dk1>
        <a:srgbClr val="000000"/>
      </a:dk1>
      <a:lt1>
        <a:srgbClr val="FFFFFF"/>
      </a:lt1>
      <a:dk2>
        <a:srgbClr val="8C5A5A"/>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3466</TotalTime>
  <Words>1182</Words>
  <Application>Microsoft Office PowerPoint</Application>
  <PresentationFormat>On-screen Show (16:9)</PresentationFormat>
  <Paragraphs>90</Paragraphs>
  <Slides>16</Slides>
  <Notes>16</Notes>
  <HiddenSlides>0</HiddenSlides>
  <MMClips>18</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Simple Light</vt:lpstr>
      <vt:lpstr>Introduction to Sahaja Yoga</vt:lpstr>
      <vt:lpstr>What is Sahaja Yoga?</vt:lpstr>
      <vt:lpstr>Chakras and Channels </vt:lpstr>
      <vt:lpstr>Chakras and Channels </vt:lpstr>
      <vt:lpstr>Self-Realization </vt:lpstr>
      <vt:lpstr>Benefits </vt:lpstr>
      <vt:lpstr>Primordial Masters</vt:lpstr>
      <vt:lpstr>Self-realization – Steps</vt:lpstr>
      <vt:lpstr>Experience Self-Realization by Shri Mataji</vt:lpstr>
      <vt:lpstr>Bandhan</vt:lpstr>
      <vt:lpstr>Bandhan</vt:lpstr>
      <vt:lpstr>Bandhan – Uppy Uppy song</vt:lpstr>
      <vt:lpstr>Daily meditation </vt:lpstr>
      <vt:lpstr>Foot - soaking</vt:lpstr>
      <vt:lpstr>Collective  meditation &amp;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Virata</dc:creator>
  <cp:lastModifiedBy>Sunitha Basodi</cp:lastModifiedBy>
  <cp:revision>190</cp:revision>
  <dcterms:modified xsi:type="dcterms:W3CDTF">2026-01-09T18:06:41Z</dcterms:modified>
</cp:coreProperties>
</file>